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318" r:id="rId3"/>
    <p:sldId id="297" r:id="rId4"/>
    <p:sldId id="298" r:id="rId5"/>
    <p:sldId id="278" r:id="rId6"/>
    <p:sldId id="319" r:id="rId7"/>
    <p:sldId id="322" r:id="rId8"/>
    <p:sldId id="266" r:id="rId9"/>
    <p:sldId id="320" r:id="rId10"/>
    <p:sldId id="321" r:id="rId11"/>
    <p:sldId id="323" r:id="rId12"/>
    <p:sldId id="324" r:id="rId13"/>
    <p:sldId id="325" r:id="rId14"/>
    <p:sldId id="326" r:id="rId15"/>
    <p:sldId id="32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0F4947AC-185B-4B81-A560-0B082BECB875}">
          <p14:sldIdLst>
            <p14:sldId id="317"/>
            <p14:sldId id="318"/>
            <p14:sldId id="297"/>
            <p14:sldId id="298"/>
            <p14:sldId id="278"/>
            <p14:sldId id="319"/>
            <p14:sldId id="322"/>
            <p14:sldId id="266"/>
            <p14:sldId id="320"/>
            <p14:sldId id="321"/>
            <p14:sldId id="323"/>
            <p14:sldId id="324"/>
            <p14:sldId id="325"/>
            <p14:sldId id="326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B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5FF561-0C02-4758-ABF1-8F0766FF8B59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8CCFB817-88A4-4511-A2CD-F20AAA794A22}">
      <dgm:prSet phldrT="[Texto]" custT="1"/>
      <dgm:spPr/>
      <dgm:t>
        <a:bodyPr/>
        <a:lstStyle/>
        <a:p>
          <a:r>
            <a:rPr lang="pt-BR" sz="1500" dirty="0"/>
            <a:t>1300</a:t>
          </a:r>
        </a:p>
      </dgm:t>
    </dgm:pt>
    <dgm:pt modelId="{85EE4661-E05F-469C-94A9-E8616496D8EA}" type="parTrans" cxnId="{C7375C9D-5C4D-4728-B8A8-6510033472B7}">
      <dgm:prSet/>
      <dgm:spPr/>
      <dgm:t>
        <a:bodyPr/>
        <a:lstStyle/>
        <a:p>
          <a:endParaRPr lang="pt-BR"/>
        </a:p>
      </dgm:t>
    </dgm:pt>
    <dgm:pt modelId="{7B48A458-603C-4C7F-BA81-2576FAE78B46}" type="sibTrans" cxnId="{C7375C9D-5C4D-4728-B8A8-6510033472B7}">
      <dgm:prSet/>
      <dgm:spPr/>
      <dgm:t>
        <a:bodyPr/>
        <a:lstStyle/>
        <a:p>
          <a:endParaRPr lang="pt-BR"/>
        </a:p>
      </dgm:t>
    </dgm:pt>
    <dgm:pt modelId="{E87AEF83-787B-4DF1-A921-3C8AF2C6A172}">
      <dgm:prSet phldrT="[Texto]" custT="1"/>
      <dgm:spPr/>
      <dgm:t>
        <a:bodyPr/>
        <a:lstStyle/>
        <a:p>
          <a:r>
            <a:rPr lang="pt-BR" sz="1500" dirty="0"/>
            <a:t>1350</a:t>
          </a:r>
        </a:p>
      </dgm:t>
    </dgm:pt>
    <dgm:pt modelId="{63B0C54B-2C96-499B-BFF0-89C7EE99A3D5}" type="parTrans" cxnId="{94CE688E-97F0-4837-B839-136C54DD5170}">
      <dgm:prSet/>
      <dgm:spPr/>
      <dgm:t>
        <a:bodyPr/>
        <a:lstStyle/>
        <a:p>
          <a:endParaRPr lang="pt-BR"/>
        </a:p>
      </dgm:t>
    </dgm:pt>
    <dgm:pt modelId="{82D073BA-F0FA-40A0-A639-A870D769D9B4}" type="sibTrans" cxnId="{94CE688E-97F0-4837-B839-136C54DD5170}">
      <dgm:prSet/>
      <dgm:spPr/>
      <dgm:t>
        <a:bodyPr/>
        <a:lstStyle/>
        <a:p>
          <a:endParaRPr lang="pt-BR"/>
        </a:p>
      </dgm:t>
    </dgm:pt>
    <dgm:pt modelId="{A1BD9F42-CD67-4E31-9279-94B661086229}">
      <dgm:prSet phldrT="[Texto]" custT="1"/>
      <dgm:spPr/>
      <dgm:t>
        <a:bodyPr/>
        <a:lstStyle/>
        <a:p>
          <a:r>
            <a:rPr lang="pt-BR" sz="1500" dirty="0"/>
            <a:t>1390</a:t>
          </a:r>
        </a:p>
      </dgm:t>
    </dgm:pt>
    <dgm:pt modelId="{F6878A1C-F6DD-4A13-B1B2-10EF2BC92E8F}" type="parTrans" cxnId="{D3768B29-CF7C-493F-97BE-810CF7A8F418}">
      <dgm:prSet/>
      <dgm:spPr/>
      <dgm:t>
        <a:bodyPr/>
        <a:lstStyle/>
        <a:p>
          <a:endParaRPr lang="pt-BR"/>
        </a:p>
      </dgm:t>
    </dgm:pt>
    <dgm:pt modelId="{2F55C528-81B3-4F48-83A8-CD479011454B}" type="sibTrans" cxnId="{D3768B29-CF7C-493F-97BE-810CF7A8F418}">
      <dgm:prSet/>
      <dgm:spPr/>
      <dgm:t>
        <a:bodyPr/>
        <a:lstStyle/>
        <a:p>
          <a:endParaRPr lang="pt-BR"/>
        </a:p>
      </dgm:t>
    </dgm:pt>
    <dgm:pt modelId="{00F10226-ECD4-4DFF-84B6-845256928A9A}">
      <dgm:prSet phldrT="[Texto]" custT="1"/>
      <dgm:spPr/>
      <dgm:t>
        <a:bodyPr/>
        <a:lstStyle/>
        <a:p>
          <a:r>
            <a:rPr lang="pt-BR" sz="1500" dirty="0"/>
            <a:t>1400</a:t>
          </a:r>
        </a:p>
      </dgm:t>
    </dgm:pt>
    <dgm:pt modelId="{2A0959B5-2188-42F1-93DF-77990354F965}" type="parTrans" cxnId="{2CBC421B-8CFA-42DF-840C-FE5291543803}">
      <dgm:prSet/>
      <dgm:spPr/>
      <dgm:t>
        <a:bodyPr/>
        <a:lstStyle/>
        <a:p>
          <a:endParaRPr lang="pt-BR"/>
        </a:p>
      </dgm:t>
    </dgm:pt>
    <dgm:pt modelId="{EC940C07-EB32-4113-9959-6A57A758CA88}" type="sibTrans" cxnId="{2CBC421B-8CFA-42DF-840C-FE5291543803}">
      <dgm:prSet/>
      <dgm:spPr/>
      <dgm:t>
        <a:bodyPr/>
        <a:lstStyle/>
        <a:p>
          <a:endParaRPr lang="pt-BR"/>
        </a:p>
      </dgm:t>
    </dgm:pt>
    <dgm:pt modelId="{E18B2263-62F5-4F04-AE0F-CE6DFE83F49C}">
      <dgm:prSet phldrT="[Texto]" custT="1"/>
      <dgm:spPr/>
      <dgm:t>
        <a:bodyPr/>
        <a:lstStyle/>
        <a:p>
          <a:r>
            <a:rPr lang="pt-BR" sz="1500" dirty="0"/>
            <a:t>1423</a:t>
          </a:r>
        </a:p>
      </dgm:t>
    </dgm:pt>
    <dgm:pt modelId="{57739E08-BEE2-4BBF-A3F2-C461B7DA11D8}" type="parTrans" cxnId="{9C1C7326-FE7B-4D05-85D2-AEED46B14D19}">
      <dgm:prSet/>
      <dgm:spPr/>
      <dgm:t>
        <a:bodyPr/>
        <a:lstStyle/>
        <a:p>
          <a:endParaRPr lang="pt-BR"/>
        </a:p>
      </dgm:t>
    </dgm:pt>
    <dgm:pt modelId="{483CEBF2-B6CB-497A-B202-3BEB3F5599F5}" type="sibTrans" cxnId="{9C1C7326-FE7B-4D05-85D2-AEED46B14D19}">
      <dgm:prSet/>
      <dgm:spPr/>
      <dgm:t>
        <a:bodyPr/>
        <a:lstStyle/>
        <a:p>
          <a:endParaRPr lang="pt-BR"/>
        </a:p>
      </dgm:t>
    </dgm:pt>
    <dgm:pt modelId="{31CF9CBC-5B54-4D3B-B2DF-42D78687412C}">
      <dgm:prSet phldrT="[Texto]" custT="1"/>
      <dgm:spPr/>
      <dgm:t>
        <a:bodyPr/>
        <a:lstStyle/>
        <a:p>
          <a:r>
            <a:rPr lang="pt-BR" sz="1500" dirty="0"/>
            <a:t>1450</a:t>
          </a:r>
        </a:p>
      </dgm:t>
    </dgm:pt>
    <dgm:pt modelId="{6132EC57-CE16-4979-B61A-7AA62211DF76}" type="parTrans" cxnId="{066A6ACA-482E-4C7D-A106-982593528D90}">
      <dgm:prSet/>
      <dgm:spPr/>
      <dgm:t>
        <a:bodyPr/>
        <a:lstStyle/>
        <a:p>
          <a:endParaRPr lang="pt-BR"/>
        </a:p>
      </dgm:t>
    </dgm:pt>
    <dgm:pt modelId="{4D301CA1-EA7E-463D-82A1-2E56F2A80B1D}" type="sibTrans" cxnId="{066A6ACA-482E-4C7D-A106-982593528D90}">
      <dgm:prSet/>
      <dgm:spPr/>
      <dgm:t>
        <a:bodyPr/>
        <a:lstStyle/>
        <a:p>
          <a:endParaRPr lang="pt-BR"/>
        </a:p>
      </dgm:t>
    </dgm:pt>
    <dgm:pt modelId="{E4E6683A-3BD5-4156-87CA-34C89F3EDC78}">
      <dgm:prSet phldrT="[Texto]" custT="1"/>
      <dgm:spPr/>
      <dgm:t>
        <a:bodyPr/>
        <a:lstStyle/>
        <a:p>
          <a:r>
            <a:rPr lang="pt-BR" sz="1500" dirty="0"/>
            <a:t>1475</a:t>
          </a:r>
        </a:p>
      </dgm:t>
    </dgm:pt>
    <dgm:pt modelId="{D5FCB383-238B-44F9-8AA8-3271F63E1020}" type="parTrans" cxnId="{70B0F60E-6F5A-4A48-8609-EBBD9CB31EB1}">
      <dgm:prSet/>
      <dgm:spPr/>
      <dgm:t>
        <a:bodyPr/>
        <a:lstStyle/>
        <a:p>
          <a:endParaRPr lang="pt-BR"/>
        </a:p>
      </dgm:t>
    </dgm:pt>
    <dgm:pt modelId="{89262704-2022-4C0A-9AAB-DDE28F3A18FC}" type="sibTrans" cxnId="{70B0F60E-6F5A-4A48-8609-EBBD9CB31EB1}">
      <dgm:prSet/>
      <dgm:spPr/>
      <dgm:t>
        <a:bodyPr/>
        <a:lstStyle/>
        <a:p>
          <a:endParaRPr lang="pt-BR"/>
        </a:p>
      </dgm:t>
    </dgm:pt>
    <dgm:pt modelId="{48B7DB01-59C7-4943-A048-A3BB9BFFE575}">
      <dgm:prSet phldrT="[Texto]" custT="1"/>
      <dgm:spPr/>
      <dgm:t>
        <a:bodyPr/>
        <a:lstStyle/>
        <a:p>
          <a:r>
            <a:rPr lang="pt-BR" sz="1500" dirty="0"/>
            <a:t>1500</a:t>
          </a:r>
        </a:p>
      </dgm:t>
    </dgm:pt>
    <dgm:pt modelId="{F1FFFD58-99F9-4015-87BB-70C5A1BA11F8}" type="parTrans" cxnId="{D2EBE371-FAEC-4C70-A415-06FDCEB31592}">
      <dgm:prSet/>
      <dgm:spPr/>
      <dgm:t>
        <a:bodyPr/>
        <a:lstStyle/>
        <a:p>
          <a:endParaRPr lang="pt-BR"/>
        </a:p>
      </dgm:t>
    </dgm:pt>
    <dgm:pt modelId="{E656EDD2-11DE-4FC0-8F2A-D73F9E5AAF97}" type="sibTrans" cxnId="{D2EBE371-FAEC-4C70-A415-06FDCEB31592}">
      <dgm:prSet/>
      <dgm:spPr/>
      <dgm:t>
        <a:bodyPr/>
        <a:lstStyle/>
        <a:p>
          <a:endParaRPr lang="pt-BR"/>
        </a:p>
      </dgm:t>
    </dgm:pt>
    <dgm:pt modelId="{25DACF17-E127-41F0-8D92-1B2FBDCEFCEE}">
      <dgm:prSet phldrT="[Texto]" custT="1"/>
      <dgm:spPr/>
      <dgm:t>
        <a:bodyPr/>
        <a:lstStyle/>
        <a:p>
          <a:r>
            <a:rPr lang="pt-BR" sz="1500" dirty="0"/>
            <a:t>1525</a:t>
          </a:r>
        </a:p>
      </dgm:t>
    </dgm:pt>
    <dgm:pt modelId="{3135B818-7E2E-4EBA-BB3E-B89D29B6D44C}" type="parTrans" cxnId="{ECBE2EBE-78A7-4862-9AFE-A2DF702E80AF}">
      <dgm:prSet/>
      <dgm:spPr/>
      <dgm:t>
        <a:bodyPr/>
        <a:lstStyle/>
        <a:p>
          <a:endParaRPr lang="pt-BR"/>
        </a:p>
      </dgm:t>
    </dgm:pt>
    <dgm:pt modelId="{745B9A8A-B440-435A-BDAC-E3E65533FFD9}" type="sibTrans" cxnId="{ECBE2EBE-78A7-4862-9AFE-A2DF702E80AF}">
      <dgm:prSet/>
      <dgm:spPr/>
      <dgm:t>
        <a:bodyPr/>
        <a:lstStyle/>
        <a:p>
          <a:endParaRPr lang="pt-BR"/>
        </a:p>
      </dgm:t>
    </dgm:pt>
    <dgm:pt modelId="{BD70A05B-B726-452D-B8D7-2214BCF47831}">
      <dgm:prSet phldrT="[Texto]" custT="1"/>
      <dgm:spPr/>
      <dgm:t>
        <a:bodyPr/>
        <a:lstStyle/>
        <a:p>
          <a:r>
            <a:rPr lang="pt-BR" sz="1500" dirty="0"/>
            <a:t>1550</a:t>
          </a:r>
        </a:p>
      </dgm:t>
    </dgm:pt>
    <dgm:pt modelId="{B2622B46-A3E5-47FE-B7DE-F372DE64BE36}" type="parTrans" cxnId="{4856D50D-91A4-480F-981C-DB4CBBC250E2}">
      <dgm:prSet/>
      <dgm:spPr/>
      <dgm:t>
        <a:bodyPr/>
        <a:lstStyle/>
        <a:p>
          <a:endParaRPr lang="pt-BR"/>
        </a:p>
      </dgm:t>
    </dgm:pt>
    <dgm:pt modelId="{D7604C12-EFFD-45F5-BD75-678CEB2F0D18}" type="sibTrans" cxnId="{4856D50D-91A4-480F-981C-DB4CBBC250E2}">
      <dgm:prSet/>
      <dgm:spPr/>
      <dgm:t>
        <a:bodyPr/>
        <a:lstStyle/>
        <a:p>
          <a:endParaRPr lang="pt-BR"/>
        </a:p>
      </dgm:t>
    </dgm:pt>
    <dgm:pt modelId="{BA54F2E0-6E2D-4578-A21E-E4C11B86F732}">
      <dgm:prSet phldrT="[Texto]" custT="1"/>
      <dgm:spPr/>
      <dgm:t>
        <a:bodyPr/>
        <a:lstStyle/>
        <a:p>
          <a:r>
            <a:rPr lang="pt-BR" sz="1500" dirty="0"/>
            <a:t>1575</a:t>
          </a:r>
        </a:p>
      </dgm:t>
    </dgm:pt>
    <dgm:pt modelId="{5A8E6F97-5D9E-492E-AF44-FDD785DAA539}" type="parTrans" cxnId="{5AF558A8-3977-457A-A3A6-8B91DDF6FBAF}">
      <dgm:prSet/>
      <dgm:spPr/>
      <dgm:t>
        <a:bodyPr/>
        <a:lstStyle/>
        <a:p>
          <a:endParaRPr lang="pt-BR"/>
        </a:p>
      </dgm:t>
    </dgm:pt>
    <dgm:pt modelId="{4A2EA3AE-5ECC-408E-AF8A-B7EEDEFA52A8}" type="sibTrans" cxnId="{5AF558A8-3977-457A-A3A6-8B91DDF6FBAF}">
      <dgm:prSet/>
      <dgm:spPr/>
      <dgm:t>
        <a:bodyPr/>
        <a:lstStyle/>
        <a:p>
          <a:endParaRPr lang="pt-BR"/>
        </a:p>
      </dgm:t>
    </dgm:pt>
    <dgm:pt modelId="{D52A2A7A-D60D-42B1-B3DA-4930AD676D1D}">
      <dgm:prSet phldrT="[Texto]" custT="1"/>
      <dgm:spPr/>
      <dgm:t>
        <a:bodyPr/>
        <a:lstStyle/>
        <a:p>
          <a:r>
            <a:rPr lang="pt-BR" sz="1500" dirty="0"/>
            <a:t>1600</a:t>
          </a:r>
        </a:p>
      </dgm:t>
    </dgm:pt>
    <dgm:pt modelId="{92F7D61A-10C4-44AD-9685-FAA9A71BB794}" type="parTrans" cxnId="{4BC76A5D-0A8B-4E0C-B96D-811DBF2E72B8}">
      <dgm:prSet/>
      <dgm:spPr/>
      <dgm:t>
        <a:bodyPr/>
        <a:lstStyle/>
        <a:p>
          <a:endParaRPr lang="pt-BR"/>
        </a:p>
      </dgm:t>
    </dgm:pt>
    <dgm:pt modelId="{CA42B398-6311-40C5-90FD-2B8AFD705D0A}" type="sibTrans" cxnId="{4BC76A5D-0A8B-4E0C-B96D-811DBF2E72B8}">
      <dgm:prSet/>
      <dgm:spPr/>
      <dgm:t>
        <a:bodyPr/>
        <a:lstStyle/>
        <a:p>
          <a:endParaRPr lang="pt-BR"/>
        </a:p>
      </dgm:t>
    </dgm:pt>
    <dgm:pt modelId="{07650BDC-483E-415D-BEAC-40981C911922}" type="pres">
      <dgm:prSet presAssocID="{B95FF561-0C02-4758-ABF1-8F0766FF8B59}" presName="Name0" presStyleCnt="0">
        <dgm:presLayoutVars>
          <dgm:dir/>
          <dgm:resizeHandles val="exact"/>
        </dgm:presLayoutVars>
      </dgm:prSet>
      <dgm:spPr/>
    </dgm:pt>
    <dgm:pt modelId="{8A5F8B92-0E3F-4F7C-A715-E9EE3D5700B7}" type="pres">
      <dgm:prSet presAssocID="{B95FF561-0C02-4758-ABF1-8F0766FF8B59}" presName="arrow" presStyleLbl="bgShp" presStyleIdx="0" presStyleCnt="1" custLinFactNeighborY="1212"/>
      <dgm:spPr/>
    </dgm:pt>
    <dgm:pt modelId="{9FCD0889-CF42-4F3E-93A1-042A773481AB}" type="pres">
      <dgm:prSet presAssocID="{B95FF561-0C02-4758-ABF1-8F0766FF8B59}" presName="points" presStyleCnt="0"/>
      <dgm:spPr/>
    </dgm:pt>
    <dgm:pt modelId="{6105D7B6-D985-492D-A494-E7B5BB61DF14}" type="pres">
      <dgm:prSet presAssocID="{8CCFB817-88A4-4511-A2CD-F20AAA794A22}" presName="compositeA" presStyleCnt="0"/>
      <dgm:spPr/>
    </dgm:pt>
    <dgm:pt modelId="{E3D1EEAC-C540-42ED-BD35-92A633808C92}" type="pres">
      <dgm:prSet presAssocID="{8CCFB817-88A4-4511-A2CD-F20AAA794A22}" presName="textA" presStyleLbl="revTx" presStyleIdx="0" presStyleCnt="12">
        <dgm:presLayoutVars>
          <dgm:bulletEnabled val="1"/>
        </dgm:presLayoutVars>
      </dgm:prSet>
      <dgm:spPr/>
    </dgm:pt>
    <dgm:pt modelId="{5E58751C-1426-48F7-A166-AE1AC4ADB11D}" type="pres">
      <dgm:prSet presAssocID="{8CCFB817-88A4-4511-A2CD-F20AAA794A22}" presName="circleA" presStyleLbl="node1" presStyleIdx="0" presStyleCnt="12"/>
      <dgm:spPr/>
    </dgm:pt>
    <dgm:pt modelId="{ADDB2769-7641-4AFE-BE74-0E7DB1EA55FF}" type="pres">
      <dgm:prSet presAssocID="{8CCFB817-88A4-4511-A2CD-F20AAA794A22}" presName="spaceA" presStyleCnt="0"/>
      <dgm:spPr/>
    </dgm:pt>
    <dgm:pt modelId="{FADA99C1-024B-4201-BE97-3235A8C2F9DD}" type="pres">
      <dgm:prSet presAssocID="{7B48A458-603C-4C7F-BA81-2576FAE78B46}" presName="space" presStyleCnt="0"/>
      <dgm:spPr/>
    </dgm:pt>
    <dgm:pt modelId="{D1EA9343-2658-413E-809B-8C679E97FA16}" type="pres">
      <dgm:prSet presAssocID="{E87AEF83-787B-4DF1-A921-3C8AF2C6A172}" presName="compositeB" presStyleCnt="0"/>
      <dgm:spPr/>
    </dgm:pt>
    <dgm:pt modelId="{D54181DE-8496-4935-9C9F-BDD24083A4FE}" type="pres">
      <dgm:prSet presAssocID="{E87AEF83-787B-4DF1-A921-3C8AF2C6A172}" presName="textB" presStyleLbl="revTx" presStyleIdx="1" presStyleCnt="12">
        <dgm:presLayoutVars>
          <dgm:bulletEnabled val="1"/>
        </dgm:presLayoutVars>
      </dgm:prSet>
      <dgm:spPr/>
    </dgm:pt>
    <dgm:pt modelId="{6ED4C637-9528-4353-BC2A-E707B8983136}" type="pres">
      <dgm:prSet presAssocID="{E87AEF83-787B-4DF1-A921-3C8AF2C6A172}" presName="circleB" presStyleLbl="node1" presStyleIdx="1" presStyleCnt="12"/>
      <dgm:spPr/>
    </dgm:pt>
    <dgm:pt modelId="{58D9CBCB-7793-447F-AE72-56A1D7231ACF}" type="pres">
      <dgm:prSet presAssocID="{E87AEF83-787B-4DF1-A921-3C8AF2C6A172}" presName="spaceB" presStyleCnt="0"/>
      <dgm:spPr/>
    </dgm:pt>
    <dgm:pt modelId="{AC0AE543-BE41-4EFC-BD69-0D27D907552F}" type="pres">
      <dgm:prSet presAssocID="{82D073BA-F0FA-40A0-A639-A870D769D9B4}" presName="space" presStyleCnt="0"/>
      <dgm:spPr/>
    </dgm:pt>
    <dgm:pt modelId="{8D1DA628-BA47-49B3-B5FF-7BB3C8894E7D}" type="pres">
      <dgm:prSet presAssocID="{A1BD9F42-CD67-4E31-9279-94B661086229}" presName="compositeA" presStyleCnt="0"/>
      <dgm:spPr/>
    </dgm:pt>
    <dgm:pt modelId="{D87F7399-1391-4479-B213-B2CA9C48ABE4}" type="pres">
      <dgm:prSet presAssocID="{A1BD9F42-CD67-4E31-9279-94B661086229}" presName="textA" presStyleLbl="revTx" presStyleIdx="2" presStyleCnt="12">
        <dgm:presLayoutVars>
          <dgm:bulletEnabled val="1"/>
        </dgm:presLayoutVars>
      </dgm:prSet>
      <dgm:spPr/>
    </dgm:pt>
    <dgm:pt modelId="{D849BFDD-7C5D-4048-9FBE-15863774C7C6}" type="pres">
      <dgm:prSet presAssocID="{A1BD9F42-CD67-4E31-9279-94B661086229}" presName="circleA" presStyleLbl="node1" presStyleIdx="2" presStyleCnt="12"/>
      <dgm:spPr/>
    </dgm:pt>
    <dgm:pt modelId="{81ECA56E-B548-4452-8E6A-131E2C516218}" type="pres">
      <dgm:prSet presAssocID="{A1BD9F42-CD67-4E31-9279-94B661086229}" presName="spaceA" presStyleCnt="0"/>
      <dgm:spPr/>
    </dgm:pt>
    <dgm:pt modelId="{BBD5C846-3657-4FFB-BEF6-29FF09310AC6}" type="pres">
      <dgm:prSet presAssocID="{2F55C528-81B3-4F48-83A8-CD479011454B}" presName="space" presStyleCnt="0"/>
      <dgm:spPr/>
    </dgm:pt>
    <dgm:pt modelId="{83E66D1C-1860-4479-858F-FC703333A6FC}" type="pres">
      <dgm:prSet presAssocID="{00F10226-ECD4-4DFF-84B6-845256928A9A}" presName="compositeB" presStyleCnt="0"/>
      <dgm:spPr/>
    </dgm:pt>
    <dgm:pt modelId="{3C40DCBA-42C1-4856-817C-56D44CE5955F}" type="pres">
      <dgm:prSet presAssocID="{00F10226-ECD4-4DFF-84B6-845256928A9A}" presName="textB" presStyleLbl="revTx" presStyleIdx="3" presStyleCnt="12">
        <dgm:presLayoutVars>
          <dgm:bulletEnabled val="1"/>
        </dgm:presLayoutVars>
      </dgm:prSet>
      <dgm:spPr/>
    </dgm:pt>
    <dgm:pt modelId="{B88CD8CA-4E65-466A-A94F-E2B93050B015}" type="pres">
      <dgm:prSet presAssocID="{00F10226-ECD4-4DFF-84B6-845256928A9A}" presName="circleB" presStyleLbl="node1" presStyleIdx="3" presStyleCnt="12"/>
      <dgm:spPr/>
    </dgm:pt>
    <dgm:pt modelId="{8119F374-94F9-492B-BDE1-002535D67359}" type="pres">
      <dgm:prSet presAssocID="{00F10226-ECD4-4DFF-84B6-845256928A9A}" presName="spaceB" presStyleCnt="0"/>
      <dgm:spPr/>
    </dgm:pt>
    <dgm:pt modelId="{EBAA7589-9CEC-4149-8AAC-799CD8AD5068}" type="pres">
      <dgm:prSet presAssocID="{EC940C07-EB32-4113-9959-6A57A758CA88}" presName="space" presStyleCnt="0"/>
      <dgm:spPr/>
    </dgm:pt>
    <dgm:pt modelId="{69DA5750-34D6-4590-BF94-BC70652D3168}" type="pres">
      <dgm:prSet presAssocID="{E18B2263-62F5-4F04-AE0F-CE6DFE83F49C}" presName="compositeA" presStyleCnt="0"/>
      <dgm:spPr/>
    </dgm:pt>
    <dgm:pt modelId="{21DE7378-42DF-4BEB-BD97-761F29FA61EB}" type="pres">
      <dgm:prSet presAssocID="{E18B2263-62F5-4F04-AE0F-CE6DFE83F49C}" presName="textA" presStyleLbl="revTx" presStyleIdx="4" presStyleCnt="12">
        <dgm:presLayoutVars>
          <dgm:bulletEnabled val="1"/>
        </dgm:presLayoutVars>
      </dgm:prSet>
      <dgm:spPr/>
    </dgm:pt>
    <dgm:pt modelId="{92E4C554-FDB8-4033-B51E-FDEECF30A365}" type="pres">
      <dgm:prSet presAssocID="{E18B2263-62F5-4F04-AE0F-CE6DFE83F49C}" presName="circleA" presStyleLbl="node1" presStyleIdx="4" presStyleCnt="12"/>
      <dgm:spPr/>
    </dgm:pt>
    <dgm:pt modelId="{C64CA6E8-4D16-40EF-82C7-0FC047478D00}" type="pres">
      <dgm:prSet presAssocID="{E18B2263-62F5-4F04-AE0F-CE6DFE83F49C}" presName="spaceA" presStyleCnt="0"/>
      <dgm:spPr/>
    </dgm:pt>
    <dgm:pt modelId="{CB5285D4-12FC-4882-A534-1BD708807BD8}" type="pres">
      <dgm:prSet presAssocID="{483CEBF2-B6CB-497A-B202-3BEB3F5599F5}" presName="space" presStyleCnt="0"/>
      <dgm:spPr/>
    </dgm:pt>
    <dgm:pt modelId="{E131F50D-FCC4-4231-A53E-1A6C5F8709EB}" type="pres">
      <dgm:prSet presAssocID="{31CF9CBC-5B54-4D3B-B2DF-42D78687412C}" presName="compositeB" presStyleCnt="0"/>
      <dgm:spPr/>
    </dgm:pt>
    <dgm:pt modelId="{3A40D38E-451E-42D1-9FF1-65ADD5DCFB55}" type="pres">
      <dgm:prSet presAssocID="{31CF9CBC-5B54-4D3B-B2DF-42D78687412C}" presName="textB" presStyleLbl="revTx" presStyleIdx="5" presStyleCnt="12">
        <dgm:presLayoutVars>
          <dgm:bulletEnabled val="1"/>
        </dgm:presLayoutVars>
      </dgm:prSet>
      <dgm:spPr/>
    </dgm:pt>
    <dgm:pt modelId="{8616FAFB-8CAC-4A6B-9BFC-2032B2579479}" type="pres">
      <dgm:prSet presAssocID="{31CF9CBC-5B54-4D3B-B2DF-42D78687412C}" presName="circleB" presStyleLbl="node1" presStyleIdx="5" presStyleCnt="12"/>
      <dgm:spPr/>
    </dgm:pt>
    <dgm:pt modelId="{B7A2A01A-0E5C-4A01-9635-191E35C656BE}" type="pres">
      <dgm:prSet presAssocID="{31CF9CBC-5B54-4D3B-B2DF-42D78687412C}" presName="spaceB" presStyleCnt="0"/>
      <dgm:spPr/>
    </dgm:pt>
    <dgm:pt modelId="{4498F71B-7AE1-4BCD-B13F-7F047DC42E0E}" type="pres">
      <dgm:prSet presAssocID="{4D301CA1-EA7E-463D-82A1-2E56F2A80B1D}" presName="space" presStyleCnt="0"/>
      <dgm:spPr/>
    </dgm:pt>
    <dgm:pt modelId="{3ABEB63B-D9F1-4DAA-BE96-33C7EA3DD127}" type="pres">
      <dgm:prSet presAssocID="{E4E6683A-3BD5-4156-87CA-34C89F3EDC78}" presName="compositeA" presStyleCnt="0"/>
      <dgm:spPr/>
    </dgm:pt>
    <dgm:pt modelId="{75025CBA-47F4-4D8A-9D44-75CD58689554}" type="pres">
      <dgm:prSet presAssocID="{E4E6683A-3BD5-4156-87CA-34C89F3EDC78}" presName="textA" presStyleLbl="revTx" presStyleIdx="6" presStyleCnt="12">
        <dgm:presLayoutVars>
          <dgm:bulletEnabled val="1"/>
        </dgm:presLayoutVars>
      </dgm:prSet>
      <dgm:spPr/>
    </dgm:pt>
    <dgm:pt modelId="{ADBB3F11-C1E6-4678-ABBF-775338E5683F}" type="pres">
      <dgm:prSet presAssocID="{E4E6683A-3BD5-4156-87CA-34C89F3EDC78}" presName="circleA" presStyleLbl="node1" presStyleIdx="6" presStyleCnt="12"/>
      <dgm:spPr/>
    </dgm:pt>
    <dgm:pt modelId="{C56DA782-0E93-4C68-B134-2D374F9FE5EC}" type="pres">
      <dgm:prSet presAssocID="{E4E6683A-3BD5-4156-87CA-34C89F3EDC78}" presName="spaceA" presStyleCnt="0"/>
      <dgm:spPr/>
    </dgm:pt>
    <dgm:pt modelId="{D874D634-03D5-48F5-8691-88F652B45255}" type="pres">
      <dgm:prSet presAssocID="{89262704-2022-4C0A-9AAB-DDE28F3A18FC}" presName="space" presStyleCnt="0"/>
      <dgm:spPr/>
    </dgm:pt>
    <dgm:pt modelId="{824272CB-1097-4CC0-BD21-CE5A2832E77E}" type="pres">
      <dgm:prSet presAssocID="{48B7DB01-59C7-4943-A048-A3BB9BFFE575}" presName="compositeB" presStyleCnt="0"/>
      <dgm:spPr/>
    </dgm:pt>
    <dgm:pt modelId="{B66C2A49-B9D0-46B6-9C84-8F0848860262}" type="pres">
      <dgm:prSet presAssocID="{48B7DB01-59C7-4943-A048-A3BB9BFFE575}" presName="textB" presStyleLbl="revTx" presStyleIdx="7" presStyleCnt="12">
        <dgm:presLayoutVars>
          <dgm:bulletEnabled val="1"/>
        </dgm:presLayoutVars>
      </dgm:prSet>
      <dgm:spPr/>
    </dgm:pt>
    <dgm:pt modelId="{502F1FAB-3F0C-4594-B36A-78F43469B69A}" type="pres">
      <dgm:prSet presAssocID="{48B7DB01-59C7-4943-A048-A3BB9BFFE575}" presName="circleB" presStyleLbl="node1" presStyleIdx="7" presStyleCnt="12"/>
      <dgm:spPr/>
    </dgm:pt>
    <dgm:pt modelId="{B8BB1FAC-910E-4B4C-B696-4B01F1774734}" type="pres">
      <dgm:prSet presAssocID="{48B7DB01-59C7-4943-A048-A3BB9BFFE575}" presName="spaceB" presStyleCnt="0"/>
      <dgm:spPr/>
    </dgm:pt>
    <dgm:pt modelId="{08857EC9-040C-4FF2-9E0D-7BD8160BC240}" type="pres">
      <dgm:prSet presAssocID="{E656EDD2-11DE-4FC0-8F2A-D73F9E5AAF97}" presName="space" presStyleCnt="0"/>
      <dgm:spPr/>
    </dgm:pt>
    <dgm:pt modelId="{7281638D-061F-46E5-83ED-55DA2FDA5E8D}" type="pres">
      <dgm:prSet presAssocID="{25DACF17-E127-41F0-8D92-1B2FBDCEFCEE}" presName="compositeA" presStyleCnt="0"/>
      <dgm:spPr/>
    </dgm:pt>
    <dgm:pt modelId="{AEEBEFC5-E942-4370-91F0-8F3AC1B18013}" type="pres">
      <dgm:prSet presAssocID="{25DACF17-E127-41F0-8D92-1B2FBDCEFCEE}" presName="textA" presStyleLbl="revTx" presStyleIdx="8" presStyleCnt="12">
        <dgm:presLayoutVars>
          <dgm:bulletEnabled val="1"/>
        </dgm:presLayoutVars>
      </dgm:prSet>
      <dgm:spPr/>
    </dgm:pt>
    <dgm:pt modelId="{0E84E498-CCD7-494B-BBC1-06F48CED574F}" type="pres">
      <dgm:prSet presAssocID="{25DACF17-E127-41F0-8D92-1B2FBDCEFCEE}" presName="circleA" presStyleLbl="node1" presStyleIdx="8" presStyleCnt="12"/>
      <dgm:spPr/>
    </dgm:pt>
    <dgm:pt modelId="{FFB1B7EB-DF27-45A6-8E07-FD9366780CB2}" type="pres">
      <dgm:prSet presAssocID="{25DACF17-E127-41F0-8D92-1B2FBDCEFCEE}" presName="spaceA" presStyleCnt="0"/>
      <dgm:spPr/>
    </dgm:pt>
    <dgm:pt modelId="{E0295080-9B2B-435F-939D-74F9778A1FD5}" type="pres">
      <dgm:prSet presAssocID="{745B9A8A-B440-435A-BDAC-E3E65533FFD9}" presName="space" presStyleCnt="0"/>
      <dgm:spPr/>
    </dgm:pt>
    <dgm:pt modelId="{62B6E6A9-3A60-4370-9933-45E2C0B7737F}" type="pres">
      <dgm:prSet presAssocID="{BD70A05B-B726-452D-B8D7-2214BCF47831}" presName="compositeB" presStyleCnt="0"/>
      <dgm:spPr/>
    </dgm:pt>
    <dgm:pt modelId="{5D5BA7CC-6406-4F9A-BACE-4C189C0C9446}" type="pres">
      <dgm:prSet presAssocID="{BD70A05B-B726-452D-B8D7-2214BCF47831}" presName="textB" presStyleLbl="revTx" presStyleIdx="9" presStyleCnt="12">
        <dgm:presLayoutVars>
          <dgm:bulletEnabled val="1"/>
        </dgm:presLayoutVars>
      </dgm:prSet>
      <dgm:spPr/>
    </dgm:pt>
    <dgm:pt modelId="{1808C669-7F5F-4CFF-B1EF-20F16E20D862}" type="pres">
      <dgm:prSet presAssocID="{BD70A05B-B726-452D-B8D7-2214BCF47831}" presName="circleB" presStyleLbl="node1" presStyleIdx="9" presStyleCnt="12"/>
      <dgm:spPr/>
    </dgm:pt>
    <dgm:pt modelId="{742C944F-B747-4F3B-AD32-DDBDF8E636DF}" type="pres">
      <dgm:prSet presAssocID="{BD70A05B-B726-452D-B8D7-2214BCF47831}" presName="spaceB" presStyleCnt="0"/>
      <dgm:spPr/>
    </dgm:pt>
    <dgm:pt modelId="{693DE350-97A4-4C7A-9272-D8E326D9D6C7}" type="pres">
      <dgm:prSet presAssocID="{D7604C12-EFFD-45F5-BD75-678CEB2F0D18}" presName="space" presStyleCnt="0"/>
      <dgm:spPr/>
    </dgm:pt>
    <dgm:pt modelId="{A9A53A69-53DB-4D01-82CF-4E6D06353E4F}" type="pres">
      <dgm:prSet presAssocID="{BA54F2E0-6E2D-4578-A21E-E4C11B86F732}" presName="compositeA" presStyleCnt="0"/>
      <dgm:spPr/>
    </dgm:pt>
    <dgm:pt modelId="{210D9BD0-8A74-4EE2-B578-7970A98E939A}" type="pres">
      <dgm:prSet presAssocID="{BA54F2E0-6E2D-4578-A21E-E4C11B86F732}" presName="textA" presStyleLbl="revTx" presStyleIdx="10" presStyleCnt="12">
        <dgm:presLayoutVars>
          <dgm:bulletEnabled val="1"/>
        </dgm:presLayoutVars>
      </dgm:prSet>
      <dgm:spPr/>
    </dgm:pt>
    <dgm:pt modelId="{025A6D34-965C-4BCA-91B3-ED2129D95A38}" type="pres">
      <dgm:prSet presAssocID="{BA54F2E0-6E2D-4578-A21E-E4C11B86F732}" presName="circleA" presStyleLbl="node1" presStyleIdx="10" presStyleCnt="12"/>
      <dgm:spPr/>
    </dgm:pt>
    <dgm:pt modelId="{4056C128-06F7-431C-A4D6-6C60B1ECEBF8}" type="pres">
      <dgm:prSet presAssocID="{BA54F2E0-6E2D-4578-A21E-E4C11B86F732}" presName="spaceA" presStyleCnt="0"/>
      <dgm:spPr/>
    </dgm:pt>
    <dgm:pt modelId="{ADA04103-38A8-4F64-ADD7-2EFC455FFF41}" type="pres">
      <dgm:prSet presAssocID="{4A2EA3AE-5ECC-408E-AF8A-B7EEDEFA52A8}" presName="space" presStyleCnt="0"/>
      <dgm:spPr/>
    </dgm:pt>
    <dgm:pt modelId="{5AAF2501-399F-4DF3-8085-34C2A18E4F83}" type="pres">
      <dgm:prSet presAssocID="{D52A2A7A-D60D-42B1-B3DA-4930AD676D1D}" presName="compositeB" presStyleCnt="0"/>
      <dgm:spPr/>
    </dgm:pt>
    <dgm:pt modelId="{E1100CF3-2847-4D2E-9593-CD6FE67B52ED}" type="pres">
      <dgm:prSet presAssocID="{D52A2A7A-D60D-42B1-B3DA-4930AD676D1D}" presName="textB" presStyleLbl="revTx" presStyleIdx="11" presStyleCnt="12">
        <dgm:presLayoutVars>
          <dgm:bulletEnabled val="1"/>
        </dgm:presLayoutVars>
      </dgm:prSet>
      <dgm:spPr/>
    </dgm:pt>
    <dgm:pt modelId="{2031590E-15B2-47FE-A1A0-6AD81A6AFFC0}" type="pres">
      <dgm:prSet presAssocID="{D52A2A7A-D60D-42B1-B3DA-4930AD676D1D}" presName="circleB" presStyleLbl="node1" presStyleIdx="11" presStyleCnt="12"/>
      <dgm:spPr/>
    </dgm:pt>
    <dgm:pt modelId="{384C4678-FB98-4ED4-BD5F-FD7327A4E7E0}" type="pres">
      <dgm:prSet presAssocID="{D52A2A7A-D60D-42B1-B3DA-4930AD676D1D}" presName="spaceB" presStyleCnt="0"/>
      <dgm:spPr/>
    </dgm:pt>
  </dgm:ptLst>
  <dgm:cxnLst>
    <dgm:cxn modelId="{4856D50D-91A4-480F-981C-DB4CBBC250E2}" srcId="{B95FF561-0C02-4758-ABF1-8F0766FF8B59}" destId="{BD70A05B-B726-452D-B8D7-2214BCF47831}" srcOrd="9" destOrd="0" parTransId="{B2622B46-A3E5-47FE-B7DE-F372DE64BE36}" sibTransId="{D7604C12-EFFD-45F5-BD75-678CEB2F0D18}"/>
    <dgm:cxn modelId="{70B0F60E-6F5A-4A48-8609-EBBD9CB31EB1}" srcId="{B95FF561-0C02-4758-ABF1-8F0766FF8B59}" destId="{E4E6683A-3BD5-4156-87CA-34C89F3EDC78}" srcOrd="6" destOrd="0" parTransId="{D5FCB383-238B-44F9-8AA8-3271F63E1020}" sibTransId="{89262704-2022-4C0A-9AAB-DDE28F3A18FC}"/>
    <dgm:cxn modelId="{2CBC421B-8CFA-42DF-840C-FE5291543803}" srcId="{B95FF561-0C02-4758-ABF1-8F0766FF8B59}" destId="{00F10226-ECD4-4DFF-84B6-845256928A9A}" srcOrd="3" destOrd="0" parTransId="{2A0959B5-2188-42F1-93DF-77990354F965}" sibTransId="{EC940C07-EB32-4113-9959-6A57A758CA88}"/>
    <dgm:cxn modelId="{CA8AB71C-3AF5-44C5-AD78-E53E88A91D7B}" type="presOf" srcId="{BD70A05B-B726-452D-B8D7-2214BCF47831}" destId="{5D5BA7CC-6406-4F9A-BACE-4C189C0C9446}" srcOrd="0" destOrd="0" presId="urn:microsoft.com/office/officeart/2005/8/layout/hProcess11"/>
    <dgm:cxn modelId="{D44C0B23-F583-4946-8517-0A189459D816}" type="presOf" srcId="{25DACF17-E127-41F0-8D92-1B2FBDCEFCEE}" destId="{AEEBEFC5-E942-4370-91F0-8F3AC1B18013}" srcOrd="0" destOrd="0" presId="urn:microsoft.com/office/officeart/2005/8/layout/hProcess11"/>
    <dgm:cxn modelId="{9C1C7326-FE7B-4D05-85D2-AEED46B14D19}" srcId="{B95FF561-0C02-4758-ABF1-8F0766FF8B59}" destId="{E18B2263-62F5-4F04-AE0F-CE6DFE83F49C}" srcOrd="4" destOrd="0" parTransId="{57739E08-BEE2-4BBF-A3F2-C461B7DA11D8}" sibTransId="{483CEBF2-B6CB-497A-B202-3BEB3F5599F5}"/>
    <dgm:cxn modelId="{738D9126-A999-4B8F-9600-6B6AE311F0E2}" type="presOf" srcId="{31CF9CBC-5B54-4D3B-B2DF-42D78687412C}" destId="{3A40D38E-451E-42D1-9FF1-65ADD5DCFB55}" srcOrd="0" destOrd="0" presId="urn:microsoft.com/office/officeart/2005/8/layout/hProcess11"/>
    <dgm:cxn modelId="{D3768B29-CF7C-493F-97BE-810CF7A8F418}" srcId="{B95FF561-0C02-4758-ABF1-8F0766FF8B59}" destId="{A1BD9F42-CD67-4E31-9279-94B661086229}" srcOrd="2" destOrd="0" parTransId="{F6878A1C-F6DD-4A13-B1B2-10EF2BC92E8F}" sibTransId="{2F55C528-81B3-4F48-83A8-CD479011454B}"/>
    <dgm:cxn modelId="{C770D53E-619A-4375-95FF-C5217BCF036E}" type="presOf" srcId="{B95FF561-0C02-4758-ABF1-8F0766FF8B59}" destId="{07650BDC-483E-415D-BEAC-40981C911922}" srcOrd="0" destOrd="0" presId="urn:microsoft.com/office/officeart/2005/8/layout/hProcess11"/>
    <dgm:cxn modelId="{4BC76A5D-0A8B-4E0C-B96D-811DBF2E72B8}" srcId="{B95FF561-0C02-4758-ABF1-8F0766FF8B59}" destId="{D52A2A7A-D60D-42B1-B3DA-4930AD676D1D}" srcOrd="11" destOrd="0" parTransId="{92F7D61A-10C4-44AD-9685-FAA9A71BB794}" sibTransId="{CA42B398-6311-40C5-90FD-2B8AFD705D0A}"/>
    <dgm:cxn modelId="{5AAD7B69-C2DB-4FA7-AAEA-9B67B65E16A1}" type="presOf" srcId="{00F10226-ECD4-4DFF-84B6-845256928A9A}" destId="{3C40DCBA-42C1-4856-817C-56D44CE5955F}" srcOrd="0" destOrd="0" presId="urn:microsoft.com/office/officeart/2005/8/layout/hProcess11"/>
    <dgm:cxn modelId="{47D3466B-23A5-44F6-9D0B-6F7E2A223D2D}" type="presOf" srcId="{A1BD9F42-CD67-4E31-9279-94B661086229}" destId="{D87F7399-1391-4479-B213-B2CA9C48ABE4}" srcOrd="0" destOrd="0" presId="urn:microsoft.com/office/officeart/2005/8/layout/hProcess11"/>
    <dgm:cxn modelId="{D2EBE371-FAEC-4C70-A415-06FDCEB31592}" srcId="{B95FF561-0C02-4758-ABF1-8F0766FF8B59}" destId="{48B7DB01-59C7-4943-A048-A3BB9BFFE575}" srcOrd="7" destOrd="0" parTransId="{F1FFFD58-99F9-4015-87BB-70C5A1BA11F8}" sibTransId="{E656EDD2-11DE-4FC0-8F2A-D73F9E5AAF97}"/>
    <dgm:cxn modelId="{502DD977-73C8-4647-A9AE-BBB11A704379}" type="presOf" srcId="{48B7DB01-59C7-4943-A048-A3BB9BFFE575}" destId="{B66C2A49-B9D0-46B6-9C84-8F0848860262}" srcOrd="0" destOrd="0" presId="urn:microsoft.com/office/officeart/2005/8/layout/hProcess11"/>
    <dgm:cxn modelId="{327B618A-927D-4C3A-90BB-0F2F8B9F2634}" type="presOf" srcId="{E18B2263-62F5-4F04-AE0F-CE6DFE83F49C}" destId="{21DE7378-42DF-4BEB-BD97-761F29FA61EB}" srcOrd="0" destOrd="0" presId="urn:microsoft.com/office/officeart/2005/8/layout/hProcess11"/>
    <dgm:cxn modelId="{94CE688E-97F0-4837-B839-136C54DD5170}" srcId="{B95FF561-0C02-4758-ABF1-8F0766FF8B59}" destId="{E87AEF83-787B-4DF1-A921-3C8AF2C6A172}" srcOrd="1" destOrd="0" parTransId="{63B0C54B-2C96-499B-BFF0-89C7EE99A3D5}" sibTransId="{82D073BA-F0FA-40A0-A639-A870D769D9B4}"/>
    <dgm:cxn modelId="{C7375C9D-5C4D-4728-B8A8-6510033472B7}" srcId="{B95FF561-0C02-4758-ABF1-8F0766FF8B59}" destId="{8CCFB817-88A4-4511-A2CD-F20AAA794A22}" srcOrd="0" destOrd="0" parTransId="{85EE4661-E05F-469C-94A9-E8616496D8EA}" sibTransId="{7B48A458-603C-4C7F-BA81-2576FAE78B46}"/>
    <dgm:cxn modelId="{5AF558A8-3977-457A-A3A6-8B91DDF6FBAF}" srcId="{B95FF561-0C02-4758-ABF1-8F0766FF8B59}" destId="{BA54F2E0-6E2D-4578-A21E-E4C11B86F732}" srcOrd="10" destOrd="0" parTransId="{5A8E6F97-5D9E-492E-AF44-FDD785DAA539}" sibTransId="{4A2EA3AE-5ECC-408E-AF8A-B7EEDEFA52A8}"/>
    <dgm:cxn modelId="{698F4BAC-5E24-45E7-A7E9-F41797C8A1E4}" type="presOf" srcId="{8CCFB817-88A4-4511-A2CD-F20AAA794A22}" destId="{E3D1EEAC-C540-42ED-BD35-92A633808C92}" srcOrd="0" destOrd="0" presId="urn:microsoft.com/office/officeart/2005/8/layout/hProcess11"/>
    <dgm:cxn modelId="{03FE57AD-8A36-4C04-84B3-5E78103C537D}" type="presOf" srcId="{BA54F2E0-6E2D-4578-A21E-E4C11B86F732}" destId="{210D9BD0-8A74-4EE2-B578-7970A98E939A}" srcOrd="0" destOrd="0" presId="urn:microsoft.com/office/officeart/2005/8/layout/hProcess11"/>
    <dgm:cxn modelId="{ECBE2EBE-78A7-4862-9AFE-A2DF702E80AF}" srcId="{B95FF561-0C02-4758-ABF1-8F0766FF8B59}" destId="{25DACF17-E127-41F0-8D92-1B2FBDCEFCEE}" srcOrd="8" destOrd="0" parTransId="{3135B818-7E2E-4EBA-BB3E-B89D29B6D44C}" sibTransId="{745B9A8A-B440-435A-BDAC-E3E65533FFD9}"/>
    <dgm:cxn modelId="{C52DE8C4-BADD-448E-B11C-5568A87DB182}" type="presOf" srcId="{D52A2A7A-D60D-42B1-B3DA-4930AD676D1D}" destId="{E1100CF3-2847-4D2E-9593-CD6FE67B52ED}" srcOrd="0" destOrd="0" presId="urn:microsoft.com/office/officeart/2005/8/layout/hProcess11"/>
    <dgm:cxn modelId="{066A6ACA-482E-4C7D-A106-982593528D90}" srcId="{B95FF561-0C02-4758-ABF1-8F0766FF8B59}" destId="{31CF9CBC-5B54-4D3B-B2DF-42D78687412C}" srcOrd="5" destOrd="0" parTransId="{6132EC57-CE16-4979-B61A-7AA62211DF76}" sibTransId="{4D301CA1-EA7E-463D-82A1-2E56F2A80B1D}"/>
    <dgm:cxn modelId="{BC70A7CB-EE88-4BE3-8459-72019D7A9AC1}" type="presOf" srcId="{E87AEF83-787B-4DF1-A921-3C8AF2C6A172}" destId="{D54181DE-8496-4935-9C9F-BDD24083A4FE}" srcOrd="0" destOrd="0" presId="urn:microsoft.com/office/officeart/2005/8/layout/hProcess11"/>
    <dgm:cxn modelId="{0F7B76E5-D527-46F5-97CE-BDF96F528A45}" type="presOf" srcId="{E4E6683A-3BD5-4156-87CA-34C89F3EDC78}" destId="{75025CBA-47F4-4D8A-9D44-75CD58689554}" srcOrd="0" destOrd="0" presId="urn:microsoft.com/office/officeart/2005/8/layout/hProcess11"/>
    <dgm:cxn modelId="{26AF844E-9C18-44FA-A807-3FD13B4E7279}" type="presParOf" srcId="{07650BDC-483E-415D-BEAC-40981C911922}" destId="{8A5F8B92-0E3F-4F7C-A715-E9EE3D5700B7}" srcOrd="0" destOrd="0" presId="urn:microsoft.com/office/officeart/2005/8/layout/hProcess11"/>
    <dgm:cxn modelId="{DDA37F7F-CBCE-4BEA-A697-52D49E6A6B9E}" type="presParOf" srcId="{07650BDC-483E-415D-BEAC-40981C911922}" destId="{9FCD0889-CF42-4F3E-93A1-042A773481AB}" srcOrd="1" destOrd="0" presId="urn:microsoft.com/office/officeart/2005/8/layout/hProcess11"/>
    <dgm:cxn modelId="{3EFC4AE4-4FD2-4245-8C42-AE9A8EC7D890}" type="presParOf" srcId="{9FCD0889-CF42-4F3E-93A1-042A773481AB}" destId="{6105D7B6-D985-492D-A494-E7B5BB61DF14}" srcOrd="0" destOrd="0" presId="urn:microsoft.com/office/officeart/2005/8/layout/hProcess11"/>
    <dgm:cxn modelId="{4E9E6D51-50BA-49C5-AF1C-427EEEDF3AA1}" type="presParOf" srcId="{6105D7B6-D985-492D-A494-E7B5BB61DF14}" destId="{E3D1EEAC-C540-42ED-BD35-92A633808C92}" srcOrd="0" destOrd="0" presId="urn:microsoft.com/office/officeart/2005/8/layout/hProcess11"/>
    <dgm:cxn modelId="{C771FC31-1560-4085-AA97-667491B060B0}" type="presParOf" srcId="{6105D7B6-D985-492D-A494-E7B5BB61DF14}" destId="{5E58751C-1426-48F7-A166-AE1AC4ADB11D}" srcOrd="1" destOrd="0" presId="urn:microsoft.com/office/officeart/2005/8/layout/hProcess11"/>
    <dgm:cxn modelId="{82BEE2A1-01B9-48B9-9F71-1075EA2BD9EA}" type="presParOf" srcId="{6105D7B6-D985-492D-A494-E7B5BB61DF14}" destId="{ADDB2769-7641-4AFE-BE74-0E7DB1EA55FF}" srcOrd="2" destOrd="0" presId="urn:microsoft.com/office/officeart/2005/8/layout/hProcess11"/>
    <dgm:cxn modelId="{F47EC018-D804-474B-A8A0-912FC628E48F}" type="presParOf" srcId="{9FCD0889-CF42-4F3E-93A1-042A773481AB}" destId="{FADA99C1-024B-4201-BE97-3235A8C2F9DD}" srcOrd="1" destOrd="0" presId="urn:microsoft.com/office/officeart/2005/8/layout/hProcess11"/>
    <dgm:cxn modelId="{4AF3048B-6A16-474C-875F-4A87BF2A0B6E}" type="presParOf" srcId="{9FCD0889-CF42-4F3E-93A1-042A773481AB}" destId="{D1EA9343-2658-413E-809B-8C679E97FA16}" srcOrd="2" destOrd="0" presId="urn:microsoft.com/office/officeart/2005/8/layout/hProcess11"/>
    <dgm:cxn modelId="{B38048D1-31D1-471C-BF3F-6F80661A6632}" type="presParOf" srcId="{D1EA9343-2658-413E-809B-8C679E97FA16}" destId="{D54181DE-8496-4935-9C9F-BDD24083A4FE}" srcOrd="0" destOrd="0" presId="urn:microsoft.com/office/officeart/2005/8/layout/hProcess11"/>
    <dgm:cxn modelId="{7286D657-C243-4EC4-B8B8-A8380A2C101F}" type="presParOf" srcId="{D1EA9343-2658-413E-809B-8C679E97FA16}" destId="{6ED4C637-9528-4353-BC2A-E707B8983136}" srcOrd="1" destOrd="0" presId="urn:microsoft.com/office/officeart/2005/8/layout/hProcess11"/>
    <dgm:cxn modelId="{6FB817E1-D37B-4E40-853F-6F2D95C3072B}" type="presParOf" srcId="{D1EA9343-2658-413E-809B-8C679E97FA16}" destId="{58D9CBCB-7793-447F-AE72-56A1D7231ACF}" srcOrd="2" destOrd="0" presId="urn:microsoft.com/office/officeart/2005/8/layout/hProcess11"/>
    <dgm:cxn modelId="{F182C8A0-03C5-496C-B237-093FFB2A746C}" type="presParOf" srcId="{9FCD0889-CF42-4F3E-93A1-042A773481AB}" destId="{AC0AE543-BE41-4EFC-BD69-0D27D907552F}" srcOrd="3" destOrd="0" presId="urn:microsoft.com/office/officeart/2005/8/layout/hProcess11"/>
    <dgm:cxn modelId="{35C6BFA7-789E-4C9D-AE5E-A8CCF976FC27}" type="presParOf" srcId="{9FCD0889-CF42-4F3E-93A1-042A773481AB}" destId="{8D1DA628-BA47-49B3-B5FF-7BB3C8894E7D}" srcOrd="4" destOrd="0" presId="urn:microsoft.com/office/officeart/2005/8/layout/hProcess11"/>
    <dgm:cxn modelId="{EBC8BF90-39EE-4F14-8D77-4733ED150DE3}" type="presParOf" srcId="{8D1DA628-BA47-49B3-B5FF-7BB3C8894E7D}" destId="{D87F7399-1391-4479-B213-B2CA9C48ABE4}" srcOrd="0" destOrd="0" presId="urn:microsoft.com/office/officeart/2005/8/layout/hProcess11"/>
    <dgm:cxn modelId="{E2A7A345-11F2-4345-BF75-C75932A46109}" type="presParOf" srcId="{8D1DA628-BA47-49B3-B5FF-7BB3C8894E7D}" destId="{D849BFDD-7C5D-4048-9FBE-15863774C7C6}" srcOrd="1" destOrd="0" presId="urn:microsoft.com/office/officeart/2005/8/layout/hProcess11"/>
    <dgm:cxn modelId="{54DEA6F1-680F-40B2-A2C4-76EA2C75B967}" type="presParOf" srcId="{8D1DA628-BA47-49B3-B5FF-7BB3C8894E7D}" destId="{81ECA56E-B548-4452-8E6A-131E2C516218}" srcOrd="2" destOrd="0" presId="urn:microsoft.com/office/officeart/2005/8/layout/hProcess11"/>
    <dgm:cxn modelId="{52BFD2E7-3D9C-4551-A1CA-D09DF65F7404}" type="presParOf" srcId="{9FCD0889-CF42-4F3E-93A1-042A773481AB}" destId="{BBD5C846-3657-4FFB-BEF6-29FF09310AC6}" srcOrd="5" destOrd="0" presId="urn:microsoft.com/office/officeart/2005/8/layout/hProcess11"/>
    <dgm:cxn modelId="{E4098266-47C8-44E6-B2C8-BE78AA45CD07}" type="presParOf" srcId="{9FCD0889-CF42-4F3E-93A1-042A773481AB}" destId="{83E66D1C-1860-4479-858F-FC703333A6FC}" srcOrd="6" destOrd="0" presId="urn:microsoft.com/office/officeart/2005/8/layout/hProcess11"/>
    <dgm:cxn modelId="{82A905DD-B9C0-4A0E-84FF-E8F24B81996F}" type="presParOf" srcId="{83E66D1C-1860-4479-858F-FC703333A6FC}" destId="{3C40DCBA-42C1-4856-817C-56D44CE5955F}" srcOrd="0" destOrd="0" presId="urn:microsoft.com/office/officeart/2005/8/layout/hProcess11"/>
    <dgm:cxn modelId="{1E012DDB-2155-49AB-9A02-79B4B9190986}" type="presParOf" srcId="{83E66D1C-1860-4479-858F-FC703333A6FC}" destId="{B88CD8CA-4E65-466A-A94F-E2B93050B015}" srcOrd="1" destOrd="0" presId="urn:microsoft.com/office/officeart/2005/8/layout/hProcess11"/>
    <dgm:cxn modelId="{77ABEFEE-4948-40DD-B081-B966DE3A01F2}" type="presParOf" srcId="{83E66D1C-1860-4479-858F-FC703333A6FC}" destId="{8119F374-94F9-492B-BDE1-002535D67359}" srcOrd="2" destOrd="0" presId="urn:microsoft.com/office/officeart/2005/8/layout/hProcess11"/>
    <dgm:cxn modelId="{7E922112-5717-4C6E-B5BA-1F16D012872C}" type="presParOf" srcId="{9FCD0889-CF42-4F3E-93A1-042A773481AB}" destId="{EBAA7589-9CEC-4149-8AAC-799CD8AD5068}" srcOrd="7" destOrd="0" presId="urn:microsoft.com/office/officeart/2005/8/layout/hProcess11"/>
    <dgm:cxn modelId="{27E4D68D-A36E-48FF-9683-CE63AA3EB563}" type="presParOf" srcId="{9FCD0889-CF42-4F3E-93A1-042A773481AB}" destId="{69DA5750-34D6-4590-BF94-BC70652D3168}" srcOrd="8" destOrd="0" presId="urn:microsoft.com/office/officeart/2005/8/layout/hProcess11"/>
    <dgm:cxn modelId="{14DE75ED-0D29-4D06-90F1-058608333A5C}" type="presParOf" srcId="{69DA5750-34D6-4590-BF94-BC70652D3168}" destId="{21DE7378-42DF-4BEB-BD97-761F29FA61EB}" srcOrd="0" destOrd="0" presId="urn:microsoft.com/office/officeart/2005/8/layout/hProcess11"/>
    <dgm:cxn modelId="{4EB40D6F-3942-4B77-824B-95A6A56AD6AC}" type="presParOf" srcId="{69DA5750-34D6-4590-BF94-BC70652D3168}" destId="{92E4C554-FDB8-4033-B51E-FDEECF30A365}" srcOrd="1" destOrd="0" presId="urn:microsoft.com/office/officeart/2005/8/layout/hProcess11"/>
    <dgm:cxn modelId="{470E43A0-CE81-4199-A27E-8C70E084149E}" type="presParOf" srcId="{69DA5750-34D6-4590-BF94-BC70652D3168}" destId="{C64CA6E8-4D16-40EF-82C7-0FC047478D00}" srcOrd="2" destOrd="0" presId="urn:microsoft.com/office/officeart/2005/8/layout/hProcess11"/>
    <dgm:cxn modelId="{7541FEC3-C020-48A8-BFB8-568926E0753B}" type="presParOf" srcId="{9FCD0889-CF42-4F3E-93A1-042A773481AB}" destId="{CB5285D4-12FC-4882-A534-1BD708807BD8}" srcOrd="9" destOrd="0" presId="urn:microsoft.com/office/officeart/2005/8/layout/hProcess11"/>
    <dgm:cxn modelId="{47B25701-0603-417C-B975-05E1017E88DB}" type="presParOf" srcId="{9FCD0889-CF42-4F3E-93A1-042A773481AB}" destId="{E131F50D-FCC4-4231-A53E-1A6C5F8709EB}" srcOrd="10" destOrd="0" presId="urn:microsoft.com/office/officeart/2005/8/layout/hProcess11"/>
    <dgm:cxn modelId="{BBB152AC-23AD-4167-A869-2C4EE5435AB4}" type="presParOf" srcId="{E131F50D-FCC4-4231-A53E-1A6C5F8709EB}" destId="{3A40D38E-451E-42D1-9FF1-65ADD5DCFB55}" srcOrd="0" destOrd="0" presId="urn:microsoft.com/office/officeart/2005/8/layout/hProcess11"/>
    <dgm:cxn modelId="{22E64E61-0719-4A02-A982-C7DF2579C978}" type="presParOf" srcId="{E131F50D-FCC4-4231-A53E-1A6C5F8709EB}" destId="{8616FAFB-8CAC-4A6B-9BFC-2032B2579479}" srcOrd="1" destOrd="0" presId="urn:microsoft.com/office/officeart/2005/8/layout/hProcess11"/>
    <dgm:cxn modelId="{19D55947-F679-45A5-8484-15008BFD8BF1}" type="presParOf" srcId="{E131F50D-FCC4-4231-A53E-1A6C5F8709EB}" destId="{B7A2A01A-0E5C-4A01-9635-191E35C656BE}" srcOrd="2" destOrd="0" presId="urn:microsoft.com/office/officeart/2005/8/layout/hProcess11"/>
    <dgm:cxn modelId="{8E90DFFB-80B9-4295-96B6-DBD95D90005D}" type="presParOf" srcId="{9FCD0889-CF42-4F3E-93A1-042A773481AB}" destId="{4498F71B-7AE1-4BCD-B13F-7F047DC42E0E}" srcOrd="11" destOrd="0" presId="urn:microsoft.com/office/officeart/2005/8/layout/hProcess11"/>
    <dgm:cxn modelId="{C0EDEF6E-46CB-4952-B3D9-F71CB823F106}" type="presParOf" srcId="{9FCD0889-CF42-4F3E-93A1-042A773481AB}" destId="{3ABEB63B-D9F1-4DAA-BE96-33C7EA3DD127}" srcOrd="12" destOrd="0" presId="urn:microsoft.com/office/officeart/2005/8/layout/hProcess11"/>
    <dgm:cxn modelId="{DEA4CEBF-5CA5-4D61-AFCC-769BDCA5C1FC}" type="presParOf" srcId="{3ABEB63B-D9F1-4DAA-BE96-33C7EA3DD127}" destId="{75025CBA-47F4-4D8A-9D44-75CD58689554}" srcOrd="0" destOrd="0" presId="urn:microsoft.com/office/officeart/2005/8/layout/hProcess11"/>
    <dgm:cxn modelId="{906DF159-D4EF-4C53-8A29-D94A4FB3F5C1}" type="presParOf" srcId="{3ABEB63B-D9F1-4DAA-BE96-33C7EA3DD127}" destId="{ADBB3F11-C1E6-4678-ABBF-775338E5683F}" srcOrd="1" destOrd="0" presId="urn:microsoft.com/office/officeart/2005/8/layout/hProcess11"/>
    <dgm:cxn modelId="{46ECBB76-2E1F-4342-A3F2-542617A22906}" type="presParOf" srcId="{3ABEB63B-D9F1-4DAA-BE96-33C7EA3DD127}" destId="{C56DA782-0E93-4C68-B134-2D374F9FE5EC}" srcOrd="2" destOrd="0" presId="urn:microsoft.com/office/officeart/2005/8/layout/hProcess11"/>
    <dgm:cxn modelId="{F9620400-D140-49BD-8664-47DEF8D4BB3C}" type="presParOf" srcId="{9FCD0889-CF42-4F3E-93A1-042A773481AB}" destId="{D874D634-03D5-48F5-8691-88F652B45255}" srcOrd="13" destOrd="0" presId="urn:microsoft.com/office/officeart/2005/8/layout/hProcess11"/>
    <dgm:cxn modelId="{B2290303-5A10-43EE-9B3D-4AF6A0AB8CF4}" type="presParOf" srcId="{9FCD0889-CF42-4F3E-93A1-042A773481AB}" destId="{824272CB-1097-4CC0-BD21-CE5A2832E77E}" srcOrd="14" destOrd="0" presId="urn:microsoft.com/office/officeart/2005/8/layout/hProcess11"/>
    <dgm:cxn modelId="{0CDA9FA2-CE28-4492-9EA1-8E77CB141006}" type="presParOf" srcId="{824272CB-1097-4CC0-BD21-CE5A2832E77E}" destId="{B66C2A49-B9D0-46B6-9C84-8F0848860262}" srcOrd="0" destOrd="0" presId="urn:microsoft.com/office/officeart/2005/8/layout/hProcess11"/>
    <dgm:cxn modelId="{61B6F2FB-46E3-4874-8CF4-31B69453396F}" type="presParOf" srcId="{824272CB-1097-4CC0-BD21-CE5A2832E77E}" destId="{502F1FAB-3F0C-4594-B36A-78F43469B69A}" srcOrd="1" destOrd="0" presId="urn:microsoft.com/office/officeart/2005/8/layout/hProcess11"/>
    <dgm:cxn modelId="{F37B9A89-DC90-47F7-AD25-BAE58B7E00D9}" type="presParOf" srcId="{824272CB-1097-4CC0-BD21-CE5A2832E77E}" destId="{B8BB1FAC-910E-4B4C-B696-4B01F1774734}" srcOrd="2" destOrd="0" presId="urn:microsoft.com/office/officeart/2005/8/layout/hProcess11"/>
    <dgm:cxn modelId="{3F1A283E-8C68-4659-83C0-1138FCA6DC47}" type="presParOf" srcId="{9FCD0889-CF42-4F3E-93A1-042A773481AB}" destId="{08857EC9-040C-4FF2-9E0D-7BD8160BC240}" srcOrd="15" destOrd="0" presId="urn:microsoft.com/office/officeart/2005/8/layout/hProcess11"/>
    <dgm:cxn modelId="{0B0F4F0E-A4E3-4891-8CD9-70DEDC442D40}" type="presParOf" srcId="{9FCD0889-CF42-4F3E-93A1-042A773481AB}" destId="{7281638D-061F-46E5-83ED-55DA2FDA5E8D}" srcOrd="16" destOrd="0" presId="urn:microsoft.com/office/officeart/2005/8/layout/hProcess11"/>
    <dgm:cxn modelId="{D34C2B61-A645-40EF-9A9D-454E2E8E362D}" type="presParOf" srcId="{7281638D-061F-46E5-83ED-55DA2FDA5E8D}" destId="{AEEBEFC5-E942-4370-91F0-8F3AC1B18013}" srcOrd="0" destOrd="0" presId="urn:microsoft.com/office/officeart/2005/8/layout/hProcess11"/>
    <dgm:cxn modelId="{ED7171BC-94DF-43CC-BBE5-190A02235A2E}" type="presParOf" srcId="{7281638D-061F-46E5-83ED-55DA2FDA5E8D}" destId="{0E84E498-CCD7-494B-BBC1-06F48CED574F}" srcOrd="1" destOrd="0" presId="urn:microsoft.com/office/officeart/2005/8/layout/hProcess11"/>
    <dgm:cxn modelId="{0C2EAE54-BBF3-4D15-B460-B9802178A7E5}" type="presParOf" srcId="{7281638D-061F-46E5-83ED-55DA2FDA5E8D}" destId="{FFB1B7EB-DF27-45A6-8E07-FD9366780CB2}" srcOrd="2" destOrd="0" presId="urn:microsoft.com/office/officeart/2005/8/layout/hProcess11"/>
    <dgm:cxn modelId="{D4E8D25E-ECD3-4E18-A848-81B693869A3C}" type="presParOf" srcId="{9FCD0889-CF42-4F3E-93A1-042A773481AB}" destId="{E0295080-9B2B-435F-939D-74F9778A1FD5}" srcOrd="17" destOrd="0" presId="urn:microsoft.com/office/officeart/2005/8/layout/hProcess11"/>
    <dgm:cxn modelId="{9F8AC5E9-9A94-4BB8-B12D-0D7B94A7091A}" type="presParOf" srcId="{9FCD0889-CF42-4F3E-93A1-042A773481AB}" destId="{62B6E6A9-3A60-4370-9933-45E2C0B7737F}" srcOrd="18" destOrd="0" presId="urn:microsoft.com/office/officeart/2005/8/layout/hProcess11"/>
    <dgm:cxn modelId="{98EF2F31-9CB1-42DC-AF62-D903981454C8}" type="presParOf" srcId="{62B6E6A9-3A60-4370-9933-45E2C0B7737F}" destId="{5D5BA7CC-6406-4F9A-BACE-4C189C0C9446}" srcOrd="0" destOrd="0" presId="urn:microsoft.com/office/officeart/2005/8/layout/hProcess11"/>
    <dgm:cxn modelId="{5691356A-1B81-4B1C-B9C5-5F4F2E84395E}" type="presParOf" srcId="{62B6E6A9-3A60-4370-9933-45E2C0B7737F}" destId="{1808C669-7F5F-4CFF-B1EF-20F16E20D862}" srcOrd="1" destOrd="0" presId="urn:microsoft.com/office/officeart/2005/8/layout/hProcess11"/>
    <dgm:cxn modelId="{4BEE94A1-0E54-440B-9447-7C626366C2BF}" type="presParOf" srcId="{62B6E6A9-3A60-4370-9933-45E2C0B7737F}" destId="{742C944F-B747-4F3B-AD32-DDBDF8E636DF}" srcOrd="2" destOrd="0" presId="urn:microsoft.com/office/officeart/2005/8/layout/hProcess11"/>
    <dgm:cxn modelId="{AC43AD26-79FE-4CDA-B92A-DB5C3E866A76}" type="presParOf" srcId="{9FCD0889-CF42-4F3E-93A1-042A773481AB}" destId="{693DE350-97A4-4C7A-9272-D8E326D9D6C7}" srcOrd="19" destOrd="0" presId="urn:microsoft.com/office/officeart/2005/8/layout/hProcess11"/>
    <dgm:cxn modelId="{2DB105E2-A792-4E93-8192-85CCAD0B3F15}" type="presParOf" srcId="{9FCD0889-CF42-4F3E-93A1-042A773481AB}" destId="{A9A53A69-53DB-4D01-82CF-4E6D06353E4F}" srcOrd="20" destOrd="0" presId="urn:microsoft.com/office/officeart/2005/8/layout/hProcess11"/>
    <dgm:cxn modelId="{8674F133-0430-4CE2-82B7-E136302E79DD}" type="presParOf" srcId="{A9A53A69-53DB-4D01-82CF-4E6D06353E4F}" destId="{210D9BD0-8A74-4EE2-B578-7970A98E939A}" srcOrd="0" destOrd="0" presId="urn:microsoft.com/office/officeart/2005/8/layout/hProcess11"/>
    <dgm:cxn modelId="{5588361E-F009-4CD3-8E03-AD9DFFB63BD1}" type="presParOf" srcId="{A9A53A69-53DB-4D01-82CF-4E6D06353E4F}" destId="{025A6D34-965C-4BCA-91B3-ED2129D95A38}" srcOrd="1" destOrd="0" presId="urn:microsoft.com/office/officeart/2005/8/layout/hProcess11"/>
    <dgm:cxn modelId="{200DCA16-DE8E-46CD-AEED-6B95E6AA8747}" type="presParOf" srcId="{A9A53A69-53DB-4D01-82CF-4E6D06353E4F}" destId="{4056C128-06F7-431C-A4D6-6C60B1ECEBF8}" srcOrd="2" destOrd="0" presId="urn:microsoft.com/office/officeart/2005/8/layout/hProcess11"/>
    <dgm:cxn modelId="{2AF85F5D-8093-4372-954F-DF0EB8129A60}" type="presParOf" srcId="{9FCD0889-CF42-4F3E-93A1-042A773481AB}" destId="{ADA04103-38A8-4F64-ADD7-2EFC455FFF41}" srcOrd="21" destOrd="0" presId="urn:microsoft.com/office/officeart/2005/8/layout/hProcess11"/>
    <dgm:cxn modelId="{69F41803-E5E5-402D-A67C-95E0D3083CD5}" type="presParOf" srcId="{9FCD0889-CF42-4F3E-93A1-042A773481AB}" destId="{5AAF2501-399F-4DF3-8085-34C2A18E4F83}" srcOrd="22" destOrd="0" presId="urn:microsoft.com/office/officeart/2005/8/layout/hProcess11"/>
    <dgm:cxn modelId="{4FB40B46-D6EA-4AF9-B7F2-B973E6FAAD9F}" type="presParOf" srcId="{5AAF2501-399F-4DF3-8085-34C2A18E4F83}" destId="{E1100CF3-2847-4D2E-9593-CD6FE67B52ED}" srcOrd="0" destOrd="0" presId="urn:microsoft.com/office/officeart/2005/8/layout/hProcess11"/>
    <dgm:cxn modelId="{E5C31B4B-7212-4832-8C6A-653D5AD9FF1E}" type="presParOf" srcId="{5AAF2501-399F-4DF3-8085-34C2A18E4F83}" destId="{2031590E-15B2-47FE-A1A0-6AD81A6AFFC0}" srcOrd="1" destOrd="0" presId="urn:microsoft.com/office/officeart/2005/8/layout/hProcess11"/>
    <dgm:cxn modelId="{9C9AB7D0-C50A-4304-A7CB-71DFB4CBD767}" type="presParOf" srcId="{5AAF2501-399F-4DF3-8085-34C2A18E4F83}" destId="{384C4678-FB98-4ED4-BD5F-FD7327A4E7E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5FF561-0C02-4758-ABF1-8F0766FF8B59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8CCFB817-88A4-4511-A2CD-F20AAA794A22}">
      <dgm:prSet phldrT="[Texto]" custT="1"/>
      <dgm:spPr/>
      <dgm:t>
        <a:bodyPr/>
        <a:lstStyle/>
        <a:p>
          <a:r>
            <a:rPr lang="pt-BR" sz="1500" dirty="0"/>
            <a:t>1625</a:t>
          </a:r>
        </a:p>
      </dgm:t>
    </dgm:pt>
    <dgm:pt modelId="{85EE4661-E05F-469C-94A9-E8616496D8EA}" type="parTrans" cxnId="{C7375C9D-5C4D-4728-B8A8-6510033472B7}">
      <dgm:prSet/>
      <dgm:spPr/>
      <dgm:t>
        <a:bodyPr/>
        <a:lstStyle/>
        <a:p>
          <a:endParaRPr lang="pt-BR"/>
        </a:p>
      </dgm:t>
    </dgm:pt>
    <dgm:pt modelId="{7B48A458-603C-4C7F-BA81-2576FAE78B46}" type="sibTrans" cxnId="{C7375C9D-5C4D-4728-B8A8-6510033472B7}">
      <dgm:prSet/>
      <dgm:spPr/>
      <dgm:t>
        <a:bodyPr/>
        <a:lstStyle/>
        <a:p>
          <a:endParaRPr lang="pt-BR"/>
        </a:p>
      </dgm:t>
    </dgm:pt>
    <dgm:pt modelId="{E87AEF83-787B-4DF1-A921-3C8AF2C6A172}">
      <dgm:prSet phldrT="[Texto]" custT="1"/>
      <dgm:spPr/>
      <dgm:t>
        <a:bodyPr/>
        <a:lstStyle/>
        <a:p>
          <a:r>
            <a:rPr lang="pt-BR" sz="1500" dirty="0"/>
            <a:t>1650</a:t>
          </a:r>
        </a:p>
      </dgm:t>
    </dgm:pt>
    <dgm:pt modelId="{63B0C54B-2C96-499B-BFF0-89C7EE99A3D5}" type="parTrans" cxnId="{94CE688E-97F0-4837-B839-136C54DD5170}">
      <dgm:prSet/>
      <dgm:spPr/>
      <dgm:t>
        <a:bodyPr/>
        <a:lstStyle/>
        <a:p>
          <a:endParaRPr lang="pt-BR"/>
        </a:p>
      </dgm:t>
    </dgm:pt>
    <dgm:pt modelId="{82D073BA-F0FA-40A0-A639-A870D769D9B4}" type="sibTrans" cxnId="{94CE688E-97F0-4837-B839-136C54DD5170}">
      <dgm:prSet/>
      <dgm:spPr/>
      <dgm:t>
        <a:bodyPr/>
        <a:lstStyle/>
        <a:p>
          <a:endParaRPr lang="pt-BR"/>
        </a:p>
      </dgm:t>
    </dgm:pt>
    <dgm:pt modelId="{A1BD9F42-CD67-4E31-9279-94B661086229}">
      <dgm:prSet phldrT="[Texto]" custT="1"/>
      <dgm:spPr/>
      <dgm:t>
        <a:bodyPr/>
        <a:lstStyle/>
        <a:p>
          <a:r>
            <a:rPr lang="pt-BR" sz="1500" dirty="0"/>
            <a:t>1675</a:t>
          </a:r>
        </a:p>
      </dgm:t>
    </dgm:pt>
    <dgm:pt modelId="{F6878A1C-F6DD-4A13-B1B2-10EF2BC92E8F}" type="parTrans" cxnId="{D3768B29-CF7C-493F-97BE-810CF7A8F418}">
      <dgm:prSet/>
      <dgm:spPr/>
      <dgm:t>
        <a:bodyPr/>
        <a:lstStyle/>
        <a:p>
          <a:endParaRPr lang="pt-BR"/>
        </a:p>
      </dgm:t>
    </dgm:pt>
    <dgm:pt modelId="{2F55C528-81B3-4F48-83A8-CD479011454B}" type="sibTrans" cxnId="{D3768B29-CF7C-493F-97BE-810CF7A8F418}">
      <dgm:prSet/>
      <dgm:spPr/>
      <dgm:t>
        <a:bodyPr/>
        <a:lstStyle/>
        <a:p>
          <a:endParaRPr lang="pt-BR"/>
        </a:p>
      </dgm:t>
    </dgm:pt>
    <dgm:pt modelId="{00F10226-ECD4-4DFF-84B6-845256928A9A}">
      <dgm:prSet phldrT="[Texto]" custT="1"/>
      <dgm:spPr/>
      <dgm:t>
        <a:bodyPr/>
        <a:lstStyle/>
        <a:p>
          <a:r>
            <a:rPr lang="pt-BR" sz="1500" dirty="0"/>
            <a:t>1700</a:t>
          </a:r>
        </a:p>
      </dgm:t>
    </dgm:pt>
    <dgm:pt modelId="{2A0959B5-2188-42F1-93DF-77990354F965}" type="parTrans" cxnId="{2CBC421B-8CFA-42DF-840C-FE5291543803}">
      <dgm:prSet/>
      <dgm:spPr/>
      <dgm:t>
        <a:bodyPr/>
        <a:lstStyle/>
        <a:p>
          <a:endParaRPr lang="pt-BR"/>
        </a:p>
      </dgm:t>
    </dgm:pt>
    <dgm:pt modelId="{EC940C07-EB32-4113-9959-6A57A758CA88}" type="sibTrans" cxnId="{2CBC421B-8CFA-42DF-840C-FE5291543803}">
      <dgm:prSet/>
      <dgm:spPr/>
      <dgm:t>
        <a:bodyPr/>
        <a:lstStyle/>
        <a:p>
          <a:endParaRPr lang="pt-BR"/>
        </a:p>
      </dgm:t>
    </dgm:pt>
    <dgm:pt modelId="{E18B2263-62F5-4F04-AE0F-CE6DFE83F49C}">
      <dgm:prSet phldrT="[Texto]" custT="1"/>
      <dgm:spPr/>
      <dgm:t>
        <a:bodyPr/>
        <a:lstStyle/>
        <a:p>
          <a:r>
            <a:rPr lang="pt-BR" sz="1500" dirty="0"/>
            <a:t>1725</a:t>
          </a:r>
        </a:p>
      </dgm:t>
    </dgm:pt>
    <dgm:pt modelId="{57739E08-BEE2-4BBF-A3F2-C461B7DA11D8}" type="parTrans" cxnId="{9C1C7326-FE7B-4D05-85D2-AEED46B14D19}">
      <dgm:prSet/>
      <dgm:spPr/>
      <dgm:t>
        <a:bodyPr/>
        <a:lstStyle/>
        <a:p>
          <a:endParaRPr lang="pt-BR"/>
        </a:p>
      </dgm:t>
    </dgm:pt>
    <dgm:pt modelId="{483CEBF2-B6CB-497A-B202-3BEB3F5599F5}" type="sibTrans" cxnId="{9C1C7326-FE7B-4D05-85D2-AEED46B14D19}">
      <dgm:prSet/>
      <dgm:spPr/>
      <dgm:t>
        <a:bodyPr/>
        <a:lstStyle/>
        <a:p>
          <a:endParaRPr lang="pt-BR"/>
        </a:p>
      </dgm:t>
    </dgm:pt>
    <dgm:pt modelId="{31CF9CBC-5B54-4D3B-B2DF-42D78687412C}">
      <dgm:prSet phldrT="[Texto]" custT="1"/>
      <dgm:spPr/>
      <dgm:t>
        <a:bodyPr/>
        <a:lstStyle/>
        <a:p>
          <a:r>
            <a:rPr lang="pt-BR" sz="1500" dirty="0"/>
            <a:t>1750</a:t>
          </a:r>
        </a:p>
      </dgm:t>
    </dgm:pt>
    <dgm:pt modelId="{6132EC57-CE16-4979-B61A-7AA62211DF76}" type="parTrans" cxnId="{066A6ACA-482E-4C7D-A106-982593528D90}">
      <dgm:prSet/>
      <dgm:spPr/>
      <dgm:t>
        <a:bodyPr/>
        <a:lstStyle/>
        <a:p>
          <a:endParaRPr lang="pt-BR"/>
        </a:p>
      </dgm:t>
    </dgm:pt>
    <dgm:pt modelId="{4D301CA1-EA7E-463D-82A1-2E56F2A80B1D}" type="sibTrans" cxnId="{066A6ACA-482E-4C7D-A106-982593528D90}">
      <dgm:prSet/>
      <dgm:spPr/>
      <dgm:t>
        <a:bodyPr/>
        <a:lstStyle/>
        <a:p>
          <a:endParaRPr lang="pt-BR"/>
        </a:p>
      </dgm:t>
    </dgm:pt>
    <dgm:pt modelId="{E4E6683A-3BD5-4156-87CA-34C89F3EDC78}">
      <dgm:prSet phldrT="[Texto]" custT="1"/>
      <dgm:spPr/>
      <dgm:t>
        <a:bodyPr/>
        <a:lstStyle/>
        <a:p>
          <a:r>
            <a:rPr lang="pt-BR" sz="1500" dirty="0"/>
            <a:t>1775</a:t>
          </a:r>
        </a:p>
      </dgm:t>
    </dgm:pt>
    <dgm:pt modelId="{D5FCB383-238B-44F9-8AA8-3271F63E1020}" type="parTrans" cxnId="{70B0F60E-6F5A-4A48-8609-EBBD9CB31EB1}">
      <dgm:prSet/>
      <dgm:spPr/>
      <dgm:t>
        <a:bodyPr/>
        <a:lstStyle/>
        <a:p>
          <a:endParaRPr lang="pt-BR"/>
        </a:p>
      </dgm:t>
    </dgm:pt>
    <dgm:pt modelId="{89262704-2022-4C0A-9AAB-DDE28F3A18FC}" type="sibTrans" cxnId="{70B0F60E-6F5A-4A48-8609-EBBD9CB31EB1}">
      <dgm:prSet/>
      <dgm:spPr/>
      <dgm:t>
        <a:bodyPr/>
        <a:lstStyle/>
        <a:p>
          <a:endParaRPr lang="pt-BR"/>
        </a:p>
      </dgm:t>
    </dgm:pt>
    <dgm:pt modelId="{48B7DB01-59C7-4943-A048-A3BB9BFFE575}">
      <dgm:prSet phldrT="[Texto]" custT="1"/>
      <dgm:spPr/>
      <dgm:t>
        <a:bodyPr/>
        <a:lstStyle/>
        <a:p>
          <a:r>
            <a:rPr lang="pt-BR" sz="1500" dirty="0">
              <a:solidFill>
                <a:srgbClr val="FF0000"/>
              </a:solidFill>
            </a:rPr>
            <a:t>1825</a:t>
          </a:r>
        </a:p>
      </dgm:t>
    </dgm:pt>
    <dgm:pt modelId="{F1FFFD58-99F9-4015-87BB-70C5A1BA11F8}" type="parTrans" cxnId="{D2EBE371-FAEC-4C70-A415-06FDCEB31592}">
      <dgm:prSet/>
      <dgm:spPr/>
      <dgm:t>
        <a:bodyPr/>
        <a:lstStyle/>
        <a:p>
          <a:endParaRPr lang="pt-BR"/>
        </a:p>
      </dgm:t>
    </dgm:pt>
    <dgm:pt modelId="{E656EDD2-11DE-4FC0-8F2A-D73F9E5AAF97}" type="sibTrans" cxnId="{D2EBE371-FAEC-4C70-A415-06FDCEB31592}">
      <dgm:prSet/>
      <dgm:spPr/>
      <dgm:t>
        <a:bodyPr/>
        <a:lstStyle/>
        <a:p>
          <a:endParaRPr lang="pt-BR"/>
        </a:p>
      </dgm:t>
    </dgm:pt>
    <dgm:pt modelId="{25DACF17-E127-41F0-8D92-1B2FBDCEFCEE}">
      <dgm:prSet phldrT="[Texto]" custT="1"/>
      <dgm:spPr/>
      <dgm:t>
        <a:bodyPr/>
        <a:lstStyle/>
        <a:p>
          <a:r>
            <a:rPr lang="pt-BR" sz="1500" dirty="0"/>
            <a:t>1875</a:t>
          </a:r>
        </a:p>
      </dgm:t>
    </dgm:pt>
    <dgm:pt modelId="{3135B818-7E2E-4EBA-BB3E-B89D29B6D44C}" type="parTrans" cxnId="{ECBE2EBE-78A7-4862-9AFE-A2DF702E80AF}">
      <dgm:prSet/>
      <dgm:spPr/>
      <dgm:t>
        <a:bodyPr/>
        <a:lstStyle/>
        <a:p>
          <a:endParaRPr lang="pt-BR"/>
        </a:p>
      </dgm:t>
    </dgm:pt>
    <dgm:pt modelId="{745B9A8A-B440-435A-BDAC-E3E65533FFD9}" type="sibTrans" cxnId="{ECBE2EBE-78A7-4862-9AFE-A2DF702E80AF}">
      <dgm:prSet/>
      <dgm:spPr/>
      <dgm:t>
        <a:bodyPr/>
        <a:lstStyle/>
        <a:p>
          <a:endParaRPr lang="pt-BR"/>
        </a:p>
      </dgm:t>
    </dgm:pt>
    <dgm:pt modelId="{BD70A05B-B726-452D-B8D7-2214BCF47831}">
      <dgm:prSet phldrT="[Texto]" custT="1"/>
      <dgm:spPr/>
      <dgm:t>
        <a:bodyPr/>
        <a:lstStyle/>
        <a:p>
          <a:r>
            <a:rPr lang="pt-BR" sz="1500" dirty="0">
              <a:solidFill>
                <a:schemeClr val="accent6">
                  <a:lumMod val="60000"/>
                  <a:lumOff val="40000"/>
                </a:schemeClr>
              </a:solidFill>
            </a:rPr>
            <a:t>1900</a:t>
          </a:r>
        </a:p>
      </dgm:t>
    </dgm:pt>
    <dgm:pt modelId="{B2622B46-A3E5-47FE-B7DE-F372DE64BE36}" type="parTrans" cxnId="{4856D50D-91A4-480F-981C-DB4CBBC250E2}">
      <dgm:prSet/>
      <dgm:spPr/>
      <dgm:t>
        <a:bodyPr/>
        <a:lstStyle/>
        <a:p>
          <a:endParaRPr lang="pt-BR"/>
        </a:p>
      </dgm:t>
    </dgm:pt>
    <dgm:pt modelId="{D7604C12-EFFD-45F5-BD75-678CEB2F0D18}" type="sibTrans" cxnId="{4856D50D-91A4-480F-981C-DB4CBBC250E2}">
      <dgm:prSet/>
      <dgm:spPr/>
      <dgm:t>
        <a:bodyPr/>
        <a:lstStyle/>
        <a:p>
          <a:endParaRPr lang="pt-BR"/>
        </a:p>
      </dgm:t>
    </dgm:pt>
    <dgm:pt modelId="{BA54F2E0-6E2D-4578-A21E-E4C11B86F732}">
      <dgm:prSet phldrT="[Texto]" custT="1"/>
      <dgm:spPr/>
      <dgm:t>
        <a:bodyPr/>
        <a:lstStyle/>
        <a:p>
          <a:r>
            <a:rPr lang="pt-BR" sz="1500" dirty="0"/>
            <a:t>1925</a:t>
          </a:r>
        </a:p>
      </dgm:t>
    </dgm:pt>
    <dgm:pt modelId="{5A8E6F97-5D9E-492E-AF44-FDD785DAA539}" type="parTrans" cxnId="{5AF558A8-3977-457A-A3A6-8B91DDF6FBAF}">
      <dgm:prSet/>
      <dgm:spPr/>
      <dgm:t>
        <a:bodyPr/>
        <a:lstStyle/>
        <a:p>
          <a:endParaRPr lang="pt-BR"/>
        </a:p>
      </dgm:t>
    </dgm:pt>
    <dgm:pt modelId="{4A2EA3AE-5ECC-408E-AF8A-B7EEDEFA52A8}" type="sibTrans" cxnId="{5AF558A8-3977-457A-A3A6-8B91DDF6FBAF}">
      <dgm:prSet/>
      <dgm:spPr/>
      <dgm:t>
        <a:bodyPr/>
        <a:lstStyle/>
        <a:p>
          <a:endParaRPr lang="pt-BR"/>
        </a:p>
      </dgm:t>
    </dgm:pt>
    <dgm:pt modelId="{D52A2A7A-D60D-42B1-B3DA-4930AD676D1D}">
      <dgm:prSet phldrT="[Texto]" custT="1"/>
      <dgm:spPr/>
      <dgm:t>
        <a:bodyPr/>
        <a:lstStyle/>
        <a:p>
          <a:r>
            <a:rPr lang="pt-BR" sz="1500" b="1" dirty="0">
              <a:solidFill>
                <a:schemeClr val="accent2"/>
              </a:solidFill>
            </a:rPr>
            <a:t>1933</a:t>
          </a:r>
        </a:p>
      </dgm:t>
    </dgm:pt>
    <dgm:pt modelId="{92F7D61A-10C4-44AD-9685-FAA9A71BB794}" type="parTrans" cxnId="{4BC76A5D-0A8B-4E0C-B96D-811DBF2E72B8}">
      <dgm:prSet/>
      <dgm:spPr/>
      <dgm:t>
        <a:bodyPr/>
        <a:lstStyle/>
        <a:p>
          <a:endParaRPr lang="pt-BR"/>
        </a:p>
      </dgm:t>
    </dgm:pt>
    <dgm:pt modelId="{CA42B398-6311-40C5-90FD-2B8AFD705D0A}" type="sibTrans" cxnId="{4BC76A5D-0A8B-4E0C-B96D-811DBF2E72B8}">
      <dgm:prSet/>
      <dgm:spPr/>
      <dgm:t>
        <a:bodyPr/>
        <a:lstStyle/>
        <a:p>
          <a:endParaRPr lang="pt-BR"/>
        </a:p>
      </dgm:t>
    </dgm:pt>
    <dgm:pt modelId="{07650BDC-483E-415D-BEAC-40981C911922}" type="pres">
      <dgm:prSet presAssocID="{B95FF561-0C02-4758-ABF1-8F0766FF8B59}" presName="Name0" presStyleCnt="0">
        <dgm:presLayoutVars>
          <dgm:dir/>
          <dgm:resizeHandles val="exact"/>
        </dgm:presLayoutVars>
      </dgm:prSet>
      <dgm:spPr/>
    </dgm:pt>
    <dgm:pt modelId="{8A5F8B92-0E3F-4F7C-A715-E9EE3D5700B7}" type="pres">
      <dgm:prSet presAssocID="{B95FF561-0C02-4758-ABF1-8F0766FF8B59}" presName="arrow" presStyleLbl="bgShp" presStyleIdx="0" presStyleCnt="1"/>
      <dgm:spPr/>
    </dgm:pt>
    <dgm:pt modelId="{9FCD0889-CF42-4F3E-93A1-042A773481AB}" type="pres">
      <dgm:prSet presAssocID="{B95FF561-0C02-4758-ABF1-8F0766FF8B59}" presName="points" presStyleCnt="0"/>
      <dgm:spPr/>
    </dgm:pt>
    <dgm:pt modelId="{6105D7B6-D985-492D-A494-E7B5BB61DF14}" type="pres">
      <dgm:prSet presAssocID="{8CCFB817-88A4-4511-A2CD-F20AAA794A22}" presName="compositeA" presStyleCnt="0"/>
      <dgm:spPr/>
    </dgm:pt>
    <dgm:pt modelId="{E3D1EEAC-C540-42ED-BD35-92A633808C92}" type="pres">
      <dgm:prSet presAssocID="{8CCFB817-88A4-4511-A2CD-F20AAA794A22}" presName="textA" presStyleLbl="revTx" presStyleIdx="0" presStyleCnt="12">
        <dgm:presLayoutVars>
          <dgm:bulletEnabled val="1"/>
        </dgm:presLayoutVars>
      </dgm:prSet>
      <dgm:spPr/>
    </dgm:pt>
    <dgm:pt modelId="{5E58751C-1426-48F7-A166-AE1AC4ADB11D}" type="pres">
      <dgm:prSet presAssocID="{8CCFB817-88A4-4511-A2CD-F20AAA794A22}" presName="circleA" presStyleLbl="node1" presStyleIdx="0" presStyleCnt="12"/>
      <dgm:spPr/>
    </dgm:pt>
    <dgm:pt modelId="{ADDB2769-7641-4AFE-BE74-0E7DB1EA55FF}" type="pres">
      <dgm:prSet presAssocID="{8CCFB817-88A4-4511-A2CD-F20AAA794A22}" presName="spaceA" presStyleCnt="0"/>
      <dgm:spPr/>
    </dgm:pt>
    <dgm:pt modelId="{FADA99C1-024B-4201-BE97-3235A8C2F9DD}" type="pres">
      <dgm:prSet presAssocID="{7B48A458-603C-4C7F-BA81-2576FAE78B46}" presName="space" presStyleCnt="0"/>
      <dgm:spPr/>
    </dgm:pt>
    <dgm:pt modelId="{D1EA9343-2658-413E-809B-8C679E97FA16}" type="pres">
      <dgm:prSet presAssocID="{E87AEF83-787B-4DF1-A921-3C8AF2C6A172}" presName="compositeB" presStyleCnt="0"/>
      <dgm:spPr/>
    </dgm:pt>
    <dgm:pt modelId="{D54181DE-8496-4935-9C9F-BDD24083A4FE}" type="pres">
      <dgm:prSet presAssocID="{E87AEF83-787B-4DF1-A921-3C8AF2C6A172}" presName="textB" presStyleLbl="revTx" presStyleIdx="1" presStyleCnt="12">
        <dgm:presLayoutVars>
          <dgm:bulletEnabled val="1"/>
        </dgm:presLayoutVars>
      </dgm:prSet>
      <dgm:spPr/>
    </dgm:pt>
    <dgm:pt modelId="{6ED4C637-9528-4353-BC2A-E707B8983136}" type="pres">
      <dgm:prSet presAssocID="{E87AEF83-787B-4DF1-A921-3C8AF2C6A172}" presName="circleB" presStyleLbl="node1" presStyleIdx="1" presStyleCnt="12"/>
      <dgm:spPr/>
    </dgm:pt>
    <dgm:pt modelId="{58D9CBCB-7793-447F-AE72-56A1D7231ACF}" type="pres">
      <dgm:prSet presAssocID="{E87AEF83-787B-4DF1-A921-3C8AF2C6A172}" presName="spaceB" presStyleCnt="0"/>
      <dgm:spPr/>
    </dgm:pt>
    <dgm:pt modelId="{AC0AE543-BE41-4EFC-BD69-0D27D907552F}" type="pres">
      <dgm:prSet presAssocID="{82D073BA-F0FA-40A0-A639-A870D769D9B4}" presName="space" presStyleCnt="0"/>
      <dgm:spPr/>
    </dgm:pt>
    <dgm:pt modelId="{8D1DA628-BA47-49B3-B5FF-7BB3C8894E7D}" type="pres">
      <dgm:prSet presAssocID="{A1BD9F42-CD67-4E31-9279-94B661086229}" presName="compositeA" presStyleCnt="0"/>
      <dgm:spPr/>
    </dgm:pt>
    <dgm:pt modelId="{D87F7399-1391-4479-B213-B2CA9C48ABE4}" type="pres">
      <dgm:prSet presAssocID="{A1BD9F42-CD67-4E31-9279-94B661086229}" presName="textA" presStyleLbl="revTx" presStyleIdx="2" presStyleCnt="12">
        <dgm:presLayoutVars>
          <dgm:bulletEnabled val="1"/>
        </dgm:presLayoutVars>
      </dgm:prSet>
      <dgm:spPr/>
    </dgm:pt>
    <dgm:pt modelId="{D849BFDD-7C5D-4048-9FBE-15863774C7C6}" type="pres">
      <dgm:prSet presAssocID="{A1BD9F42-CD67-4E31-9279-94B661086229}" presName="circleA" presStyleLbl="node1" presStyleIdx="2" presStyleCnt="12"/>
      <dgm:spPr/>
    </dgm:pt>
    <dgm:pt modelId="{81ECA56E-B548-4452-8E6A-131E2C516218}" type="pres">
      <dgm:prSet presAssocID="{A1BD9F42-CD67-4E31-9279-94B661086229}" presName="spaceA" presStyleCnt="0"/>
      <dgm:spPr/>
    </dgm:pt>
    <dgm:pt modelId="{BBD5C846-3657-4FFB-BEF6-29FF09310AC6}" type="pres">
      <dgm:prSet presAssocID="{2F55C528-81B3-4F48-83A8-CD479011454B}" presName="space" presStyleCnt="0"/>
      <dgm:spPr/>
    </dgm:pt>
    <dgm:pt modelId="{83E66D1C-1860-4479-858F-FC703333A6FC}" type="pres">
      <dgm:prSet presAssocID="{00F10226-ECD4-4DFF-84B6-845256928A9A}" presName="compositeB" presStyleCnt="0"/>
      <dgm:spPr/>
    </dgm:pt>
    <dgm:pt modelId="{3C40DCBA-42C1-4856-817C-56D44CE5955F}" type="pres">
      <dgm:prSet presAssocID="{00F10226-ECD4-4DFF-84B6-845256928A9A}" presName="textB" presStyleLbl="revTx" presStyleIdx="3" presStyleCnt="12">
        <dgm:presLayoutVars>
          <dgm:bulletEnabled val="1"/>
        </dgm:presLayoutVars>
      </dgm:prSet>
      <dgm:spPr/>
    </dgm:pt>
    <dgm:pt modelId="{B88CD8CA-4E65-466A-A94F-E2B93050B015}" type="pres">
      <dgm:prSet presAssocID="{00F10226-ECD4-4DFF-84B6-845256928A9A}" presName="circleB" presStyleLbl="node1" presStyleIdx="3" presStyleCnt="12"/>
      <dgm:spPr/>
    </dgm:pt>
    <dgm:pt modelId="{8119F374-94F9-492B-BDE1-002535D67359}" type="pres">
      <dgm:prSet presAssocID="{00F10226-ECD4-4DFF-84B6-845256928A9A}" presName="spaceB" presStyleCnt="0"/>
      <dgm:spPr/>
    </dgm:pt>
    <dgm:pt modelId="{EBAA7589-9CEC-4149-8AAC-799CD8AD5068}" type="pres">
      <dgm:prSet presAssocID="{EC940C07-EB32-4113-9959-6A57A758CA88}" presName="space" presStyleCnt="0"/>
      <dgm:spPr/>
    </dgm:pt>
    <dgm:pt modelId="{69DA5750-34D6-4590-BF94-BC70652D3168}" type="pres">
      <dgm:prSet presAssocID="{E18B2263-62F5-4F04-AE0F-CE6DFE83F49C}" presName="compositeA" presStyleCnt="0"/>
      <dgm:spPr/>
    </dgm:pt>
    <dgm:pt modelId="{21DE7378-42DF-4BEB-BD97-761F29FA61EB}" type="pres">
      <dgm:prSet presAssocID="{E18B2263-62F5-4F04-AE0F-CE6DFE83F49C}" presName="textA" presStyleLbl="revTx" presStyleIdx="4" presStyleCnt="12">
        <dgm:presLayoutVars>
          <dgm:bulletEnabled val="1"/>
        </dgm:presLayoutVars>
      </dgm:prSet>
      <dgm:spPr/>
    </dgm:pt>
    <dgm:pt modelId="{92E4C554-FDB8-4033-B51E-FDEECF30A365}" type="pres">
      <dgm:prSet presAssocID="{E18B2263-62F5-4F04-AE0F-CE6DFE83F49C}" presName="circleA" presStyleLbl="node1" presStyleIdx="4" presStyleCnt="12"/>
      <dgm:spPr/>
    </dgm:pt>
    <dgm:pt modelId="{C64CA6E8-4D16-40EF-82C7-0FC047478D00}" type="pres">
      <dgm:prSet presAssocID="{E18B2263-62F5-4F04-AE0F-CE6DFE83F49C}" presName="spaceA" presStyleCnt="0"/>
      <dgm:spPr/>
    </dgm:pt>
    <dgm:pt modelId="{CB5285D4-12FC-4882-A534-1BD708807BD8}" type="pres">
      <dgm:prSet presAssocID="{483CEBF2-B6CB-497A-B202-3BEB3F5599F5}" presName="space" presStyleCnt="0"/>
      <dgm:spPr/>
    </dgm:pt>
    <dgm:pt modelId="{E131F50D-FCC4-4231-A53E-1A6C5F8709EB}" type="pres">
      <dgm:prSet presAssocID="{31CF9CBC-5B54-4D3B-B2DF-42D78687412C}" presName="compositeB" presStyleCnt="0"/>
      <dgm:spPr/>
    </dgm:pt>
    <dgm:pt modelId="{3A40D38E-451E-42D1-9FF1-65ADD5DCFB55}" type="pres">
      <dgm:prSet presAssocID="{31CF9CBC-5B54-4D3B-B2DF-42D78687412C}" presName="textB" presStyleLbl="revTx" presStyleIdx="5" presStyleCnt="12">
        <dgm:presLayoutVars>
          <dgm:bulletEnabled val="1"/>
        </dgm:presLayoutVars>
      </dgm:prSet>
      <dgm:spPr/>
    </dgm:pt>
    <dgm:pt modelId="{8616FAFB-8CAC-4A6B-9BFC-2032B2579479}" type="pres">
      <dgm:prSet presAssocID="{31CF9CBC-5B54-4D3B-B2DF-42D78687412C}" presName="circleB" presStyleLbl="node1" presStyleIdx="5" presStyleCnt="12"/>
      <dgm:spPr/>
    </dgm:pt>
    <dgm:pt modelId="{B7A2A01A-0E5C-4A01-9635-191E35C656BE}" type="pres">
      <dgm:prSet presAssocID="{31CF9CBC-5B54-4D3B-B2DF-42D78687412C}" presName="spaceB" presStyleCnt="0"/>
      <dgm:spPr/>
    </dgm:pt>
    <dgm:pt modelId="{4498F71B-7AE1-4BCD-B13F-7F047DC42E0E}" type="pres">
      <dgm:prSet presAssocID="{4D301CA1-EA7E-463D-82A1-2E56F2A80B1D}" presName="space" presStyleCnt="0"/>
      <dgm:spPr/>
    </dgm:pt>
    <dgm:pt modelId="{3ABEB63B-D9F1-4DAA-BE96-33C7EA3DD127}" type="pres">
      <dgm:prSet presAssocID="{E4E6683A-3BD5-4156-87CA-34C89F3EDC78}" presName="compositeA" presStyleCnt="0"/>
      <dgm:spPr/>
    </dgm:pt>
    <dgm:pt modelId="{75025CBA-47F4-4D8A-9D44-75CD58689554}" type="pres">
      <dgm:prSet presAssocID="{E4E6683A-3BD5-4156-87CA-34C89F3EDC78}" presName="textA" presStyleLbl="revTx" presStyleIdx="6" presStyleCnt="12">
        <dgm:presLayoutVars>
          <dgm:bulletEnabled val="1"/>
        </dgm:presLayoutVars>
      </dgm:prSet>
      <dgm:spPr/>
    </dgm:pt>
    <dgm:pt modelId="{ADBB3F11-C1E6-4678-ABBF-775338E5683F}" type="pres">
      <dgm:prSet presAssocID="{E4E6683A-3BD5-4156-87CA-34C89F3EDC78}" presName="circleA" presStyleLbl="node1" presStyleIdx="6" presStyleCnt="12"/>
      <dgm:spPr/>
    </dgm:pt>
    <dgm:pt modelId="{C56DA782-0E93-4C68-B134-2D374F9FE5EC}" type="pres">
      <dgm:prSet presAssocID="{E4E6683A-3BD5-4156-87CA-34C89F3EDC78}" presName="spaceA" presStyleCnt="0"/>
      <dgm:spPr/>
    </dgm:pt>
    <dgm:pt modelId="{D874D634-03D5-48F5-8691-88F652B45255}" type="pres">
      <dgm:prSet presAssocID="{89262704-2022-4C0A-9AAB-DDE28F3A18FC}" presName="space" presStyleCnt="0"/>
      <dgm:spPr/>
    </dgm:pt>
    <dgm:pt modelId="{824272CB-1097-4CC0-BD21-CE5A2832E77E}" type="pres">
      <dgm:prSet presAssocID="{48B7DB01-59C7-4943-A048-A3BB9BFFE575}" presName="compositeB" presStyleCnt="0"/>
      <dgm:spPr/>
    </dgm:pt>
    <dgm:pt modelId="{B66C2A49-B9D0-46B6-9C84-8F0848860262}" type="pres">
      <dgm:prSet presAssocID="{48B7DB01-59C7-4943-A048-A3BB9BFFE575}" presName="textB" presStyleLbl="revTx" presStyleIdx="7" presStyleCnt="12">
        <dgm:presLayoutVars>
          <dgm:bulletEnabled val="1"/>
        </dgm:presLayoutVars>
      </dgm:prSet>
      <dgm:spPr/>
    </dgm:pt>
    <dgm:pt modelId="{502F1FAB-3F0C-4594-B36A-78F43469B69A}" type="pres">
      <dgm:prSet presAssocID="{48B7DB01-59C7-4943-A048-A3BB9BFFE575}" presName="circleB" presStyleLbl="node1" presStyleIdx="7" presStyleCnt="12"/>
      <dgm:spPr/>
    </dgm:pt>
    <dgm:pt modelId="{B8BB1FAC-910E-4B4C-B696-4B01F1774734}" type="pres">
      <dgm:prSet presAssocID="{48B7DB01-59C7-4943-A048-A3BB9BFFE575}" presName="spaceB" presStyleCnt="0"/>
      <dgm:spPr/>
    </dgm:pt>
    <dgm:pt modelId="{08857EC9-040C-4FF2-9E0D-7BD8160BC240}" type="pres">
      <dgm:prSet presAssocID="{E656EDD2-11DE-4FC0-8F2A-D73F9E5AAF97}" presName="space" presStyleCnt="0"/>
      <dgm:spPr/>
    </dgm:pt>
    <dgm:pt modelId="{7281638D-061F-46E5-83ED-55DA2FDA5E8D}" type="pres">
      <dgm:prSet presAssocID="{25DACF17-E127-41F0-8D92-1B2FBDCEFCEE}" presName="compositeA" presStyleCnt="0"/>
      <dgm:spPr/>
    </dgm:pt>
    <dgm:pt modelId="{AEEBEFC5-E942-4370-91F0-8F3AC1B18013}" type="pres">
      <dgm:prSet presAssocID="{25DACF17-E127-41F0-8D92-1B2FBDCEFCEE}" presName="textA" presStyleLbl="revTx" presStyleIdx="8" presStyleCnt="12">
        <dgm:presLayoutVars>
          <dgm:bulletEnabled val="1"/>
        </dgm:presLayoutVars>
      </dgm:prSet>
      <dgm:spPr/>
    </dgm:pt>
    <dgm:pt modelId="{0E84E498-CCD7-494B-BBC1-06F48CED574F}" type="pres">
      <dgm:prSet presAssocID="{25DACF17-E127-41F0-8D92-1B2FBDCEFCEE}" presName="circleA" presStyleLbl="node1" presStyleIdx="8" presStyleCnt="12"/>
      <dgm:spPr/>
    </dgm:pt>
    <dgm:pt modelId="{FFB1B7EB-DF27-45A6-8E07-FD9366780CB2}" type="pres">
      <dgm:prSet presAssocID="{25DACF17-E127-41F0-8D92-1B2FBDCEFCEE}" presName="spaceA" presStyleCnt="0"/>
      <dgm:spPr/>
    </dgm:pt>
    <dgm:pt modelId="{E0295080-9B2B-435F-939D-74F9778A1FD5}" type="pres">
      <dgm:prSet presAssocID="{745B9A8A-B440-435A-BDAC-E3E65533FFD9}" presName="space" presStyleCnt="0"/>
      <dgm:spPr/>
    </dgm:pt>
    <dgm:pt modelId="{62B6E6A9-3A60-4370-9933-45E2C0B7737F}" type="pres">
      <dgm:prSet presAssocID="{BD70A05B-B726-452D-B8D7-2214BCF47831}" presName="compositeB" presStyleCnt="0"/>
      <dgm:spPr/>
    </dgm:pt>
    <dgm:pt modelId="{5D5BA7CC-6406-4F9A-BACE-4C189C0C9446}" type="pres">
      <dgm:prSet presAssocID="{BD70A05B-B726-452D-B8D7-2214BCF47831}" presName="textB" presStyleLbl="revTx" presStyleIdx="9" presStyleCnt="12">
        <dgm:presLayoutVars>
          <dgm:bulletEnabled val="1"/>
        </dgm:presLayoutVars>
      </dgm:prSet>
      <dgm:spPr/>
    </dgm:pt>
    <dgm:pt modelId="{1808C669-7F5F-4CFF-B1EF-20F16E20D862}" type="pres">
      <dgm:prSet presAssocID="{BD70A05B-B726-452D-B8D7-2214BCF47831}" presName="circleB" presStyleLbl="node1" presStyleIdx="9" presStyleCnt="12"/>
      <dgm:spPr/>
    </dgm:pt>
    <dgm:pt modelId="{742C944F-B747-4F3B-AD32-DDBDF8E636DF}" type="pres">
      <dgm:prSet presAssocID="{BD70A05B-B726-452D-B8D7-2214BCF47831}" presName="spaceB" presStyleCnt="0"/>
      <dgm:spPr/>
    </dgm:pt>
    <dgm:pt modelId="{693DE350-97A4-4C7A-9272-D8E326D9D6C7}" type="pres">
      <dgm:prSet presAssocID="{D7604C12-EFFD-45F5-BD75-678CEB2F0D18}" presName="space" presStyleCnt="0"/>
      <dgm:spPr/>
    </dgm:pt>
    <dgm:pt modelId="{A9A53A69-53DB-4D01-82CF-4E6D06353E4F}" type="pres">
      <dgm:prSet presAssocID="{BA54F2E0-6E2D-4578-A21E-E4C11B86F732}" presName="compositeA" presStyleCnt="0"/>
      <dgm:spPr/>
    </dgm:pt>
    <dgm:pt modelId="{210D9BD0-8A74-4EE2-B578-7970A98E939A}" type="pres">
      <dgm:prSet presAssocID="{BA54F2E0-6E2D-4578-A21E-E4C11B86F732}" presName="textA" presStyleLbl="revTx" presStyleIdx="10" presStyleCnt="12">
        <dgm:presLayoutVars>
          <dgm:bulletEnabled val="1"/>
        </dgm:presLayoutVars>
      </dgm:prSet>
      <dgm:spPr/>
    </dgm:pt>
    <dgm:pt modelId="{025A6D34-965C-4BCA-91B3-ED2129D95A38}" type="pres">
      <dgm:prSet presAssocID="{BA54F2E0-6E2D-4578-A21E-E4C11B86F732}" presName="circleA" presStyleLbl="node1" presStyleIdx="10" presStyleCnt="12"/>
      <dgm:spPr/>
    </dgm:pt>
    <dgm:pt modelId="{4056C128-06F7-431C-A4D6-6C60B1ECEBF8}" type="pres">
      <dgm:prSet presAssocID="{BA54F2E0-6E2D-4578-A21E-E4C11B86F732}" presName="spaceA" presStyleCnt="0"/>
      <dgm:spPr/>
    </dgm:pt>
    <dgm:pt modelId="{ADA04103-38A8-4F64-ADD7-2EFC455FFF41}" type="pres">
      <dgm:prSet presAssocID="{4A2EA3AE-5ECC-408E-AF8A-B7EEDEFA52A8}" presName="space" presStyleCnt="0"/>
      <dgm:spPr/>
    </dgm:pt>
    <dgm:pt modelId="{5AAF2501-399F-4DF3-8085-34C2A18E4F83}" type="pres">
      <dgm:prSet presAssocID="{D52A2A7A-D60D-42B1-B3DA-4930AD676D1D}" presName="compositeB" presStyleCnt="0"/>
      <dgm:spPr/>
    </dgm:pt>
    <dgm:pt modelId="{E1100CF3-2847-4D2E-9593-CD6FE67B52ED}" type="pres">
      <dgm:prSet presAssocID="{D52A2A7A-D60D-42B1-B3DA-4930AD676D1D}" presName="textB" presStyleLbl="revTx" presStyleIdx="11" presStyleCnt="12">
        <dgm:presLayoutVars>
          <dgm:bulletEnabled val="1"/>
        </dgm:presLayoutVars>
      </dgm:prSet>
      <dgm:spPr/>
    </dgm:pt>
    <dgm:pt modelId="{2031590E-15B2-47FE-A1A0-6AD81A6AFFC0}" type="pres">
      <dgm:prSet presAssocID="{D52A2A7A-D60D-42B1-B3DA-4930AD676D1D}" presName="circleB" presStyleLbl="node1" presStyleIdx="11" presStyleCnt="12"/>
      <dgm:spPr/>
    </dgm:pt>
    <dgm:pt modelId="{384C4678-FB98-4ED4-BD5F-FD7327A4E7E0}" type="pres">
      <dgm:prSet presAssocID="{D52A2A7A-D60D-42B1-B3DA-4930AD676D1D}" presName="spaceB" presStyleCnt="0"/>
      <dgm:spPr/>
    </dgm:pt>
  </dgm:ptLst>
  <dgm:cxnLst>
    <dgm:cxn modelId="{4856D50D-91A4-480F-981C-DB4CBBC250E2}" srcId="{B95FF561-0C02-4758-ABF1-8F0766FF8B59}" destId="{BD70A05B-B726-452D-B8D7-2214BCF47831}" srcOrd="9" destOrd="0" parTransId="{B2622B46-A3E5-47FE-B7DE-F372DE64BE36}" sibTransId="{D7604C12-EFFD-45F5-BD75-678CEB2F0D18}"/>
    <dgm:cxn modelId="{70B0F60E-6F5A-4A48-8609-EBBD9CB31EB1}" srcId="{B95FF561-0C02-4758-ABF1-8F0766FF8B59}" destId="{E4E6683A-3BD5-4156-87CA-34C89F3EDC78}" srcOrd="6" destOrd="0" parTransId="{D5FCB383-238B-44F9-8AA8-3271F63E1020}" sibTransId="{89262704-2022-4C0A-9AAB-DDE28F3A18FC}"/>
    <dgm:cxn modelId="{2CBC421B-8CFA-42DF-840C-FE5291543803}" srcId="{B95FF561-0C02-4758-ABF1-8F0766FF8B59}" destId="{00F10226-ECD4-4DFF-84B6-845256928A9A}" srcOrd="3" destOrd="0" parTransId="{2A0959B5-2188-42F1-93DF-77990354F965}" sibTransId="{EC940C07-EB32-4113-9959-6A57A758CA88}"/>
    <dgm:cxn modelId="{CA8AB71C-3AF5-44C5-AD78-E53E88A91D7B}" type="presOf" srcId="{BD70A05B-B726-452D-B8D7-2214BCF47831}" destId="{5D5BA7CC-6406-4F9A-BACE-4C189C0C9446}" srcOrd="0" destOrd="0" presId="urn:microsoft.com/office/officeart/2005/8/layout/hProcess11"/>
    <dgm:cxn modelId="{D44C0B23-F583-4946-8517-0A189459D816}" type="presOf" srcId="{25DACF17-E127-41F0-8D92-1B2FBDCEFCEE}" destId="{AEEBEFC5-E942-4370-91F0-8F3AC1B18013}" srcOrd="0" destOrd="0" presId="urn:microsoft.com/office/officeart/2005/8/layout/hProcess11"/>
    <dgm:cxn modelId="{9C1C7326-FE7B-4D05-85D2-AEED46B14D19}" srcId="{B95FF561-0C02-4758-ABF1-8F0766FF8B59}" destId="{E18B2263-62F5-4F04-AE0F-CE6DFE83F49C}" srcOrd="4" destOrd="0" parTransId="{57739E08-BEE2-4BBF-A3F2-C461B7DA11D8}" sibTransId="{483CEBF2-B6CB-497A-B202-3BEB3F5599F5}"/>
    <dgm:cxn modelId="{738D9126-A999-4B8F-9600-6B6AE311F0E2}" type="presOf" srcId="{31CF9CBC-5B54-4D3B-B2DF-42D78687412C}" destId="{3A40D38E-451E-42D1-9FF1-65ADD5DCFB55}" srcOrd="0" destOrd="0" presId="urn:microsoft.com/office/officeart/2005/8/layout/hProcess11"/>
    <dgm:cxn modelId="{D3768B29-CF7C-493F-97BE-810CF7A8F418}" srcId="{B95FF561-0C02-4758-ABF1-8F0766FF8B59}" destId="{A1BD9F42-CD67-4E31-9279-94B661086229}" srcOrd="2" destOrd="0" parTransId="{F6878A1C-F6DD-4A13-B1B2-10EF2BC92E8F}" sibTransId="{2F55C528-81B3-4F48-83A8-CD479011454B}"/>
    <dgm:cxn modelId="{C770D53E-619A-4375-95FF-C5217BCF036E}" type="presOf" srcId="{B95FF561-0C02-4758-ABF1-8F0766FF8B59}" destId="{07650BDC-483E-415D-BEAC-40981C911922}" srcOrd="0" destOrd="0" presId="urn:microsoft.com/office/officeart/2005/8/layout/hProcess11"/>
    <dgm:cxn modelId="{4BC76A5D-0A8B-4E0C-B96D-811DBF2E72B8}" srcId="{B95FF561-0C02-4758-ABF1-8F0766FF8B59}" destId="{D52A2A7A-D60D-42B1-B3DA-4930AD676D1D}" srcOrd="11" destOrd="0" parTransId="{92F7D61A-10C4-44AD-9685-FAA9A71BB794}" sibTransId="{CA42B398-6311-40C5-90FD-2B8AFD705D0A}"/>
    <dgm:cxn modelId="{5AAD7B69-C2DB-4FA7-AAEA-9B67B65E16A1}" type="presOf" srcId="{00F10226-ECD4-4DFF-84B6-845256928A9A}" destId="{3C40DCBA-42C1-4856-817C-56D44CE5955F}" srcOrd="0" destOrd="0" presId="urn:microsoft.com/office/officeart/2005/8/layout/hProcess11"/>
    <dgm:cxn modelId="{47D3466B-23A5-44F6-9D0B-6F7E2A223D2D}" type="presOf" srcId="{A1BD9F42-CD67-4E31-9279-94B661086229}" destId="{D87F7399-1391-4479-B213-B2CA9C48ABE4}" srcOrd="0" destOrd="0" presId="urn:microsoft.com/office/officeart/2005/8/layout/hProcess11"/>
    <dgm:cxn modelId="{D2EBE371-FAEC-4C70-A415-06FDCEB31592}" srcId="{B95FF561-0C02-4758-ABF1-8F0766FF8B59}" destId="{48B7DB01-59C7-4943-A048-A3BB9BFFE575}" srcOrd="7" destOrd="0" parTransId="{F1FFFD58-99F9-4015-87BB-70C5A1BA11F8}" sibTransId="{E656EDD2-11DE-4FC0-8F2A-D73F9E5AAF97}"/>
    <dgm:cxn modelId="{502DD977-73C8-4647-A9AE-BBB11A704379}" type="presOf" srcId="{48B7DB01-59C7-4943-A048-A3BB9BFFE575}" destId="{B66C2A49-B9D0-46B6-9C84-8F0848860262}" srcOrd="0" destOrd="0" presId="urn:microsoft.com/office/officeart/2005/8/layout/hProcess11"/>
    <dgm:cxn modelId="{327B618A-927D-4C3A-90BB-0F2F8B9F2634}" type="presOf" srcId="{E18B2263-62F5-4F04-AE0F-CE6DFE83F49C}" destId="{21DE7378-42DF-4BEB-BD97-761F29FA61EB}" srcOrd="0" destOrd="0" presId="urn:microsoft.com/office/officeart/2005/8/layout/hProcess11"/>
    <dgm:cxn modelId="{94CE688E-97F0-4837-B839-136C54DD5170}" srcId="{B95FF561-0C02-4758-ABF1-8F0766FF8B59}" destId="{E87AEF83-787B-4DF1-A921-3C8AF2C6A172}" srcOrd="1" destOrd="0" parTransId="{63B0C54B-2C96-499B-BFF0-89C7EE99A3D5}" sibTransId="{82D073BA-F0FA-40A0-A639-A870D769D9B4}"/>
    <dgm:cxn modelId="{C7375C9D-5C4D-4728-B8A8-6510033472B7}" srcId="{B95FF561-0C02-4758-ABF1-8F0766FF8B59}" destId="{8CCFB817-88A4-4511-A2CD-F20AAA794A22}" srcOrd="0" destOrd="0" parTransId="{85EE4661-E05F-469C-94A9-E8616496D8EA}" sibTransId="{7B48A458-603C-4C7F-BA81-2576FAE78B46}"/>
    <dgm:cxn modelId="{5AF558A8-3977-457A-A3A6-8B91DDF6FBAF}" srcId="{B95FF561-0C02-4758-ABF1-8F0766FF8B59}" destId="{BA54F2E0-6E2D-4578-A21E-E4C11B86F732}" srcOrd="10" destOrd="0" parTransId="{5A8E6F97-5D9E-492E-AF44-FDD785DAA539}" sibTransId="{4A2EA3AE-5ECC-408E-AF8A-B7EEDEFA52A8}"/>
    <dgm:cxn modelId="{698F4BAC-5E24-45E7-A7E9-F41797C8A1E4}" type="presOf" srcId="{8CCFB817-88A4-4511-A2CD-F20AAA794A22}" destId="{E3D1EEAC-C540-42ED-BD35-92A633808C92}" srcOrd="0" destOrd="0" presId="urn:microsoft.com/office/officeart/2005/8/layout/hProcess11"/>
    <dgm:cxn modelId="{03FE57AD-8A36-4C04-84B3-5E78103C537D}" type="presOf" srcId="{BA54F2E0-6E2D-4578-A21E-E4C11B86F732}" destId="{210D9BD0-8A74-4EE2-B578-7970A98E939A}" srcOrd="0" destOrd="0" presId="urn:microsoft.com/office/officeart/2005/8/layout/hProcess11"/>
    <dgm:cxn modelId="{ECBE2EBE-78A7-4862-9AFE-A2DF702E80AF}" srcId="{B95FF561-0C02-4758-ABF1-8F0766FF8B59}" destId="{25DACF17-E127-41F0-8D92-1B2FBDCEFCEE}" srcOrd="8" destOrd="0" parTransId="{3135B818-7E2E-4EBA-BB3E-B89D29B6D44C}" sibTransId="{745B9A8A-B440-435A-BDAC-E3E65533FFD9}"/>
    <dgm:cxn modelId="{C52DE8C4-BADD-448E-B11C-5568A87DB182}" type="presOf" srcId="{D52A2A7A-D60D-42B1-B3DA-4930AD676D1D}" destId="{E1100CF3-2847-4D2E-9593-CD6FE67B52ED}" srcOrd="0" destOrd="0" presId="urn:microsoft.com/office/officeart/2005/8/layout/hProcess11"/>
    <dgm:cxn modelId="{066A6ACA-482E-4C7D-A106-982593528D90}" srcId="{B95FF561-0C02-4758-ABF1-8F0766FF8B59}" destId="{31CF9CBC-5B54-4D3B-B2DF-42D78687412C}" srcOrd="5" destOrd="0" parTransId="{6132EC57-CE16-4979-B61A-7AA62211DF76}" sibTransId="{4D301CA1-EA7E-463D-82A1-2E56F2A80B1D}"/>
    <dgm:cxn modelId="{BC70A7CB-EE88-4BE3-8459-72019D7A9AC1}" type="presOf" srcId="{E87AEF83-787B-4DF1-A921-3C8AF2C6A172}" destId="{D54181DE-8496-4935-9C9F-BDD24083A4FE}" srcOrd="0" destOrd="0" presId="urn:microsoft.com/office/officeart/2005/8/layout/hProcess11"/>
    <dgm:cxn modelId="{0F7B76E5-D527-46F5-97CE-BDF96F528A45}" type="presOf" srcId="{E4E6683A-3BD5-4156-87CA-34C89F3EDC78}" destId="{75025CBA-47F4-4D8A-9D44-75CD58689554}" srcOrd="0" destOrd="0" presId="urn:microsoft.com/office/officeart/2005/8/layout/hProcess11"/>
    <dgm:cxn modelId="{26AF844E-9C18-44FA-A807-3FD13B4E7279}" type="presParOf" srcId="{07650BDC-483E-415D-BEAC-40981C911922}" destId="{8A5F8B92-0E3F-4F7C-A715-E9EE3D5700B7}" srcOrd="0" destOrd="0" presId="urn:microsoft.com/office/officeart/2005/8/layout/hProcess11"/>
    <dgm:cxn modelId="{DDA37F7F-CBCE-4BEA-A697-52D49E6A6B9E}" type="presParOf" srcId="{07650BDC-483E-415D-BEAC-40981C911922}" destId="{9FCD0889-CF42-4F3E-93A1-042A773481AB}" srcOrd="1" destOrd="0" presId="urn:microsoft.com/office/officeart/2005/8/layout/hProcess11"/>
    <dgm:cxn modelId="{3EFC4AE4-4FD2-4245-8C42-AE9A8EC7D890}" type="presParOf" srcId="{9FCD0889-CF42-4F3E-93A1-042A773481AB}" destId="{6105D7B6-D985-492D-A494-E7B5BB61DF14}" srcOrd="0" destOrd="0" presId="urn:microsoft.com/office/officeart/2005/8/layout/hProcess11"/>
    <dgm:cxn modelId="{4E9E6D51-50BA-49C5-AF1C-427EEEDF3AA1}" type="presParOf" srcId="{6105D7B6-D985-492D-A494-E7B5BB61DF14}" destId="{E3D1EEAC-C540-42ED-BD35-92A633808C92}" srcOrd="0" destOrd="0" presId="urn:microsoft.com/office/officeart/2005/8/layout/hProcess11"/>
    <dgm:cxn modelId="{C771FC31-1560-4085-AA97-667491B060B0}" type="presParOf" srcId="{6105D7B6-D985-492D-A494-E7B5BB61DF14}" destId="{5E58751C-1426-48F7-A166-AE1AC4ADB11D}" srcOrd="1" destOrd="0" presId="urn:microsoft.com/office/officeart/2005/8/layout/hProcess11"/>
    <dgm:cxn modelId="{82BEE2A1-01B9-48B9-9F71-1075EA2BD9EA}" type="presParOf" srcId="{6105D7B6-D985-492D-A494-E7B5BB61DF14}" destId="{ADDB2769-7641-4AFE-BE74-0E7DB1EA55FF}" srcOrd="2" destOrd="0" presId="urn:microsoft.com/office/officeart/2005/8/layout/hProcess11"/>
    <dgm:cxn modelId="{F47EC018-D804-474B-A8A0-912FC628E48F}" type="presParOf" srcId="{9FCD0889-CF42-4F3E-93A1-042A773481AB}" destId="{FADA99C1-024B-4201-BE97-3235A8C2F9DD}" srcOrd="1" destOrd="0" presId="urn:microsoft.com/office/officeart/2005/8/layout/hProcess11"/>
    <dgm:cxn modelId="{4AF3048B-6A16-474C-875F-4A87BF2A0B6E}" type="presParOf" srcId="{9FCD0889-CF42-4F3E-93A1-042A773481AB}" destId="{D1EA9343-2658-413E-809B-8C679E97FA16}" srcOrd="2" destOrd="0" presId="urn:microsoft.com/office/officeart/2005/8/layout/hProcess11"/>
    <dgm:cxn modelId="{B38048D1-31D1-471C-BF3F-6F80661A6632}" type="presParOf" srcId="{D1EA9343-2658-413E-809B-8C679E97FA16}" destId="{D54181DE-8496-4935-9C9F-BDD24083A4FE}" srcOrd="0" destOrd="0" presId="urn:microsoft.com/office/officeart/2005/8/layout/hProcess11"/>
    <dgm:cxn modelId="{7286D657-C243-4EC4-B8B8-A8380A2C101F}" type="presParOf" srcId="{D1EA9343-2658-413E-809B-8C679E97FA16}" destId="{6ED4C637-9528-4353-BC2A-E707B8983136}" srcOrd="1" destOrd="0" presId="urn:microsoft.com/office/officeart/2005/8/layout/hProcess11"/>
    <dgm:cxn modelId="{6FB817E1-D37B-4E40-853F-6F2D95C3072B}" type="presParOf" srcId="{D1EA9343-2658-413E-809B-8C679E97FA16}" destId="{58D9CBCB-7793-447F-AE72-56A1D7231ACF}" srcOrd="2" destOrd="0" presId="urn:microsoft.com/office/officeart/2005/8/layout/hProcess11"/>
    <dgm:cxn modelId="{F182C8A0-03C5-496C-B237-093FFB2A746C}" type="presParOf" srcId="{9FCD0889-CF42-4F3E-93A1-042A773481AB}" destId="{AC0AE543-BE41-4EFC-BD69-0D27D907552F}" srcOrd="3" destOrd="0" presId="urn:microsoft.com/office/officeart/2005/8/layout/hProcess11"/>
    <dgm:cxn modelId="{35C6BFA7-789E-4C9D-AE5E-A8CCF976FC27}" type="presParOf" srcId="{9FCD0889-CF42-4F3E-93A1-042A773481AB}" destId="{8D1DA628-BA47-49B3-B5FF-7BB3C8894E7D}" srcOrd="4" destOrd="0" presId="urn:microsoft.com/office/officeart/2005/8/layout/hProcess11"/>
    <dgm:cxn modelId="{EBC8BF90-39EE-4F14-8D77-4733ED150DE3}" type="presParOf" srcId="{8D1DA628-BA47-49B3-B5FF-7BB3C8894E7D}" destId="{D87F7399-1391-4479-B213-B2CA9C48ABE4}" srcOrd="0" destOrd="0" presId="urn:microsoft.com/office/officeart/2005/8/layout/hProcess11"/>
    <dgm:cxn modelId="{E2A7A345-11F2-4345-BF75-C75932A46109}" type="presParOf" srcId="{8D1DA628-BA47-49B3-B5FF-7BB3C8894E7D}" destId="{D849BFDD-7C5D-4048-9FBE-15863774C7C6}" srcOrd="1" destOrd="0" presId="urn:microsoft.com/office/officeart/2005/8/layout/hProcess11"/>
    <dgm:cxn modelId="{54DEA6F1-680F-40B2-A2C4-76EA2C75B967}" type="presParOf" srcId="{8D1DA628-BA47-49B3-B5FF-7BB3C8894E7D}" destId="{81ECA56E-B548-4452-8E6A-131E2C516218}" srcOrd="2" destOrd="0" presId="urn:microsoft.com/office/officeart/2005/8/layout/hProcess11"/>
    <dgm:cxn modelId="{52BFD2E7-3D9C-4551-A1CA-D09DF65F7404}" type="presParOf" srcId="{9FCD0889-CF42-4F3E-93A1-042A773481AB}" destId="{BBD5C846-3657-4FFB-BEF6-29FF09310AC6}" srcOrd="5" destOrd="0" presId="urn:microsoft.com/office/officeart/2005/8/layout/hProcess11"/>
    <dgm:cxn modelId="{E4098266-47C8-44E6-B2C8-BE78AA45CD07}" type="presParOf" srcId="{9FCD0889-CF42-4F3E-93A1-042A773481AB}" destId="{83E66D1C-1860-4479-858F-FC703333A6FC}" srcOrd="6" destOrd="0" presId="urn:microsoft.com/office/officeart/2005/8/layout/hProcess11"/>
    <dgm:cxn modelId="{82A905DD-B9C0-4A0E-84FF-E8F24B81996F}" type="presParOf" srcId="{83E66D1C-1860-4479-858F-FC703333A6FC}" destId="{3C40DCBA-42C1-4856-817C-56D44CE5955F}" srcOrd="0" destOrd="0" presId="urn:microsoft.com/office/officeart/2005/8/layout/hProcess11"/>
    <dgm:cxn modelId="{1E012DDB-2155-49AB-9A02-79B4B9190986}" type="presParOf" srcId="{83E66D1C-1860-4479-858F-FC703333A6FC}" destId="{B88CD8CA-4E65-466A-A94F-E2B93050B015}" srcOrd="1" destOrd="0" presId="urn:microsoft.com/office/officeart/2005/8/layout/hProcess11"/>
    <dgm:cxn modelId="{77ABEFEE-4948-40DD-B081-B966DE3A01F2}" type="presParOf" srcId="{83E66D1C-1860-4479-858F-FC703333A6FC}" destId="{8119F374-94F9-492B-BDE1-002535D67359}" srcOrd="2" destOrd="0" presId="urn:microsoft.com/office/officeart/2005/8/layout/hProcess11"/>
    <dgm:cxn modelId="{7E922112-5717-4C6E-B5BA-1F16D012872C}" type="presParOf" srcId="{9FCD0889-CF42-4F3E-93A1-042A773481AB}" destId="{EBAA7589-9CEC-4149-8AAC-799CD8AD5068}" srcOrd="7" destOrd="0" presId="urn:microsoft.com/office/officeart/2005/8/layout/hProcess11"/>
    <dgm:cxn modelId="{27E4D68D-A36E-48FF-9683-CE63AA3EB563}" type="presParOf" srcId="{9FCD0889-CF42-4F3E-93A1-042A773481AB}" destId="{69DA5750-34D6-4590-BF94-BC70652D3168}" srcOrd="8" destOrd="0" presId="urn:microsoft.com/office/officeart/2005/8/layout/hProcess11"/>
    <dgm:cxn modelId="{14DE75ED-0D29-4D06-90F1-058608333A5C}" type="presParOf" srcId="{69DA5750-34D6-4590-BF94-BC70652D3168}" destId="{21DE7378-42DF-4BEB-BD97-761F29FA61EB}" srcOrd="0" destOrd="0" presId="urn:microsoft.com/office/officeart/2005/8/layout/hProcess11"/>
    <dgm:cxn modelId="{4EB40D6F-3942-4B77-824B-95A6A56AD6AC}" type="presParOf" srcId="{69DA5750-34D6-4590-BF94-BC70652D3168}" destId="{92E4C554-FDB8-4033-B51E-FDEECF30A365}" srcOrd="1" destOrd="0" presId="urn:microsoft.com/office/officeart/2005/8/layout/hProcess11"/>
    <dgm:cxn modelId="{470E43A0-CE81-4199-A27E-8C70E084149E}" type="presParOf" srcId="{69DA5750-34D6-4590-BF94-BC70652D3168}" destId="{C64CA6E8-4D16-40EF-82C7-0FC047478D00}" srcOrd="2" destOrd="0" presId="urn:microsoft.com/office/officeart/2005/8/layout/hProcess11"/>
    <dgm:cxn modelId="{7541FEC3-C020-48A8-BFB8-568926E0753B}" type="presParOf" srcId="{9FCD0889-CF42-4F3E-93A1-042A773481AB}" destId="{CB5285D4-12FC-4882-A534-1BD708807BD8}" srcOrd="9" destOrd="0" presId="urn:microsoft.com/office/officeart/2005/8/layout/hProcess11"/>
    <dgm:cxn modelId="{47B25701-0603-417C-B975-05E1017E88DB}" type="presParOf" srcId="{9FCD0889-CF42-4F3E-93A1-042A773481AB}" destId="{E131F50D-FCC4-4231-A53E-1A6C5F8709EB}" srcOrd="10" destOrd="0" presId="urn:microsoft.com/office/officeart/2005/8/layout/hProcess11"/>
    <dgm:cxn modelId="{BBB152AC-23AD-4167-A869-2C4EE5435AB4}" type="presParOf" srcId="{E131F50D-FCC4-4231-A53E-1A6C5F8709EB}" destId="{3A40D38E-451E-42D1-9FF1-65ADD5DCFB55}" srcOrd="0" destOrd="0" presId="urn:microsoft.com/office/officeart/2005/8/layout/hProcess11"/>
    <dgm:cxn modelId="{22E64E61-0719-4A02-A982-C7DF2579C978}" type="presParOf" srcId="{E131F50D-FCC4-4231-A53E-1A6C5F8709EB}" destId="{8616FAFB-8CAC-4A6B-9BFC-2032B2579479}" srcOrd="1" destOrd="0" presId="urn:microsoft.com/office/officeart/2005/8/layout/hProcess11"/>
    <dgm:cxn modelId="{19D55947-F679-45A5-8484-15008BFD8BF1}" type="presParOf" srcId="{E131F50D-FCC4-4231-A53E-1A6C5F8709EB}" destId="{B7A2A01A-0E5C-4A01-9635-191E35C656BE}" srcOrd="2" destOrd="0" presId="urn:microsoft.com/office/officeart/2005/8/layout/hProcess11"/>
    <dgm:cxn modelId="{8E90DFFB-80B9-4295-96B6-DBD95D90005D}" type="presParOf" srcId="{9FCD0889-CF42-4F3E-93A1-042A773481AB}" destId="{4498F71B-7AE1-4BCD-B13F-7F047DC42E0E}" srcOrd="11" destOrd="0" presId="urn:microsoft.com/office/officeart/2005/8/layout/hProcess11"/>
    <dgm:cxn modelId="{C0EDEF6E-46CB-4952-B3D9-F71CB823F106}" type="presParOf" srcId="{9FCD0889-CF42-4F3E-93A1-042A773481AB}" destId="{3ABEB63B-D9F1-4DAA-BE96-33C7EA3DD127}" srcOrd="12" destOrd="0" presId="urn:microsoft.com/office/officeart/2005/8/layout/hProcess11"/>
    <dgm:cxn modelId="{DEA4CEBF-5CA5-4D61-AFCC-769BDCA5C1FC}" type="presParOf" srcId="{3ABEB63B-D9F1-4DAA-BE96-33C7EA3DD127}" destId="{75025CBA-47F4-4D8A-9D44-75CD58689554}" srcOrd="0" destOrd="0" presId="urn:microsoft.com/office/officeart/2005/8/layout/hProcess11"/>
    <dgm:cxn modelId="{906DF159-D4EF-4C53-8A29-D94A4FB3F5C1}" type="presParOf" srcId="{3ABEB63B-D9F1-4DAA-BE96-33C7EA3DD127}" destId="{ADBB3F11-C1E6-4678-ABBF-775338E5683F}" srcOrd="1" destOrd="0" presId="urn:microsoft.com/office/officeart/2005/8/layout/hProcess11"/>
    <dgm:cxn modelId="{46ECBB76-2E1F-4342-A3F2-542617A22906}" type="presParOf" srcId="{3ABEB63B-D9F1-4DAA-BE96-33C7EA3DD127}" destId="{C56DA782-0E93-4C68-B134-2D374F9FE5EC}" srcOrd="2" destOrd="0" presId="urn:microsoft.com/office/officeart/2005/8/layout/hProcess11"/>
    <dgm:cxn modelId="{F9620400-D140-49BD-8664-47DEF8D4BB3C}" type="presParOf" srcId="{9FCD0889-CF42-4F3E-93A1-042A773481AB}" destId="{D874D634-03D5-48F5-8691-88F652B45255}" srcOrd="13" destOrd="0" presId="urn:microsoft.com/office/officeart/2005/8/layout/hProcess11"/>
    <dgm:cxn modelId="{B2290303-5A10-43EE-9B3D-4AF6A0AB8CF4}" type="presParOf" srcId="{9FCD0889-CF42-4F3E-93A1-042A773481AB}" destId="{824272CB-1097-4CC0-BD21-CE5A2832E77E}" srcOrd="14" destOrd="0" presId="urn:microsoft.com/office/officeart/2005/8/layout/hProcess11"/>
    <dgm:cxn modelId="{0CDA9FA2-CE28-4492-9EA1-8E77CB141006}" type="presParOf" srcId="{824272CB-1097-4CC0-BD21-CE5A2832E77E}" destId="{B66C2A49-B9D0-46B6-9C84-8F0848860262}" srcOrd="0" destOrd="0" presId="urn:microsoft.com/office/officeart/2005/8/layout/hProcess11"/>
    <dgm:cxn modelId="{61B6F2FB-46E3-4874-8CF4-31B69453396F}" type="presParOf" srcId="{824272CB-1097-4CC0-BD21-CE5A2832E77E}" destId="{502F1FAB-3F0C-4594-B36A-78F43469B69A}" srcOrd="1" destOrd="0" presId="urn:microsoft.com/office/officeart/2005/8/layout/hProcess11"/>
    <dgm:cxn modelId="{F37B9A89-DC90-47F7-AD25-BAE58B7E00D9}" type="presParOf" srcId="{824272CB-1097-4CC0-BD21-CE5A2832E77E}" destId="{B8BB1FAC-910E-4B4C-B696-4B01F1774734}" srcOrd="2" destOrd="0" presId="urn:microsoft.com/office/officeart/2005/8/layout/hProcess11"/>
    <dgm:cxn modelId="{3F1A283E-8C68-4659-83C0-1138FCA6DC47}" type="presParOf" srcId="{9FCD0889-CF42-4F3E-93A1-042A773481AB}" destId="{08857EC9-040C-4FF2-9E0D-7BD8160BC240}" srcOrd="15" destOrd="0" presId="urn:microsoft.com/office/officeart/2005/8/layout/hProcess11"/>
    <dgm:cxn modelId="{0B0F4F0E-A4E3-4891-8CD9-70DEDC442D40}" type="presParOf" srcId="{9FCD0889-CF42-4F3E-93A1-042A773481AB}" destId="{7281638D-061F-46E5-83ED-55DA2FDA5E8D}" srcOrd="16" destOrd="0" presId="urn:microsoft.com/office/officeart/2005/8/layout/hProcess11"/>
    <dgm:cxn modelId="{D34C2B61-A645-40EF-9A9D-454E2E8E362D}" type="presParOf" srcId="{7281638D-061F-46E5-83ED-55DA2FDA5E8D}" destId="{AEEBEFC5-E942-4370-91F0-8F3AC1B18013}" srcOrd="0" destOrd="0" presId="urn:microsoft.com/office/officeart/2005/8/layout/hProcess11"/>
    <dgm:cxn modelId="{ED7171BC-94DF-43CC-BBE5-190A02235A2E}" type="presParOf" srcId="{7281638D-061F-46E5-83ED-55DA2FDA5E8D}" destId="{0E84E498-CCD7-494B-BBC1-06F48CED574F}" srcOrd="1" destOrd="0" presId="urn:microsoft.com/office/officeart/2005/8/layout/hProcess11"/>
    <dgm:cxn modelId="{0C2EAE54-BBF3-4D15-B460-B9802178A7E5}" type="presParOf" srcId="{7281638D-061F-46E5-83ED-55DA2FDA5E8D}" destId="{FFB1B7EB-DF27-45A6-8E07-FD9366780CB2}" srcOrd="2" destOrd="0" presId="urn:microsoft.com/office/officeart/2005/8/layout/hProcess11"/>
    <dgm:cxn modelId="{D4E8D25E-ECD3-4E18-A848-81B693869A3C}" type="presParOf" srcId="{9FCD0889-CF42-4F3E-93A1-042A773481AB}" destId="{E0295080-9B2B-435F-939D-74F9778A1FD5}" srcOrd="17" destOrd="0" presId="urn:microsoft.com/office/officeart/2005/8/layout/hProcess11"/>
    <dgm:cxn modelId="{9F8AC5E9-9A94-4BB8-B12D-0D7B94A7091A}" type="presParOf" srcId="{9FCD0889-CF42-4F3E-93A1-042A773481AB}" destId="{62B6E6A9-3A60-4370-9933-45E2C0B7737F}" srcOrd="18" destOrd="0" presId="urn:microsoft.com/office/officeart/2005/8/layout/hProcess11"/>
    <dgm:cxn modelId="{98EF2F31-9CB1-42DC-AF62-D903981454C8}" type="presParOf" srcId="{62B6E6A9-3A60-4370-9933-45E2C0B7737F}" destId="{5D5BA7CC-6406-4F9A-BACE-4C189C0C9446}" srcOrd="0" destOrd="0" presId="urn:microsoft.com/office/officeart/2005/8/layout/hProcess11"/>
    <dgm:cxn modelId="{5691356A-1B81-4B1C-B9C5-5F4F2E84395E}" type="presParOf" srcId="{62B6E6A9-3A60-4370-9933-45E2C0B7737F}" destId="{1808C669-7F5F-4CFF-B1EF-20F16E20D862}" srcOrd="1" destOrd="0" presId="urn:microsoft.com/office/officeart/2005/8/layout/hProcess11"/>
    <dgm:cxn modelId="{4BEE94A1-0E54-440B-9447-7C626366C2BF}" type="presParOf" srcId="{62B6E6A9-3A60-4370-9933-45E2C0B7737F}" destId="{742C944F-B747-4F3B-AD32-DDBDF8E636DF}" srcOrd="2" destOrd="0" presId="urn:microsoft.com/office/officeart/2005/8/layout/hProcess11"/>
    <dgm:cxn modelId="{AC43AD26-79FE-4CDA-B92A-DB5C3E866A76}" type="presParOf" srcId="{9FCD0889-CF42-4F3E-93A1-042A773481AB}" destId="{693DE350-97A4-4C7A-9272-D8E326D9D6C7}" srcOrd="19" destOrd="0" presId="urn:microsoft.com/office/officeart/2005/8/layout/hProcess11"/>
    <dgm:cxn modelId="{2DB105E2-A792-4E93-8192-85CCAD0B3F15}" type="presParOf" srcId="{9FCD0889-CF42-4F3E-93A1-042A773481AB}" destId="{A9A53A69-53DB-4D01-82CF-4E6D06353E4F}" srcOrd="20" destOrd="0" presId="urn:microsoft.com/office/officeart/2005/8/layout/hProcess11"/>
    <dgm:cxn modelId="{8674F133-0430-4CE2-82B7-E136302E79DD}" type="presParOf" srcId="{A9A53A69-53DB-4D01-82CF-4E6D06353E4F}" destId="{210D9BD0-8A74-4EE2-B578-7970A98E939A}" srcOrd="0" destOrd="0" presId="urn:microsoft.com/office/officeart/2005/8/layout/hProcess11"/>
    <dgm:cxn modelId="{5588361E-F009-4CD3-8E03-AD9DFFB63BD1}" type="presParOf" srcId="{A9A53A69-53DB-4D01-82CF-4E6D06353E4F}" destId="{025A6D34-965C-4BCA-91B3-ED2129D95A38}" srcOrd="1" destOrd="0" presId="urn:microsoft.com/office/officeart/2005/8/layout/hProcess11"/>
    <dgm:cxn modelId="{200DCA16-DE8E-46CD-AEED-6B95E6AA8747}" type="presParOf" srcId="{A9A53A69-53DB-4D01-82CF-4E6D06353E4F}" destId="{4056C128-06F7-431C-A4D6-6C60B1ECEBF8}" srcOrd="2" destOrd="0" presId="urn:microsoft.com/office/officeart/2005/8/layout/hProcess11"/>
    <dgm:cxn modelId="{2AF85F5D-8093-4372-954F-DF0EB8129A60}" type="presParOf" srcId="{9FCD0889-CF42-4F3E-93A1-042A773481AB}" destId="{ADA04103-38A8-4F64-ADD7-2EFC455FFF41}" srcOrd="21" destOrd="0" presId="urn:microsoft.com/office/officeart/2005/8/layout/hProcess11"/>
    <dgm:cxn modelId="{69F41803-E5E5-402D-A67C-95E0D3083CD5}" type="presParOf" srcId="{9FCD0889-CF42-4F3E-93A1-042A773481AB}" destId="{5AAF2501-399F-4DF3-8085-34C2A18E4F83}" srcOrd="22" destOrd="0" presId="urn:microsoft.com/office/officeart/2005/8/layout/hProcess11"/>
    <dgm:cxn modelId="{4FB40B46-D6EA-4AF9-B7F2-B973E6FAAD9F}" type="presParOf" srcId="{5AAF2501-399F-4DF3-8085-34C2A18E4F83}" destId="{E1100CF3-2847-4D2E-9593-CD6FE67B52ED}" srcOrd="0" destOrd="0" presId="urn:microsoft.com/office/officeart/2005/8/layout/hProcess11"/>
    <dgm:cxn modelId="{E5C31B4B-7212-4832-8C6A-653D5AD9FF1E}" type="presParOf" srcId="{5AAF2501-399F-4DF3-8085-34C2A18E4F83}" destId="{2031590E-15B2-47FE-A1A0-6AD81A6AFFC0}" srcOrd="1" destOrd="0" presId="urn:microsoft.com/office/officeart/2005/8/layout/hProcess11"/>
    <dgm:cxn modelId="{9C9AB7D0-C50A-4304-A7CB-71DFB4CBD767}" type="presParOf" srcId="{5AAF2501-399F-4DF3-8085-34C2A18E4F83}" destId="{384C4678-FB98-4ED4-BD5F-FD7327A4E7E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5FF561-0C02-4758-ABF1-8F0766FF8B59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8CCFB817-88A4-4511-A2CD-F20AAA794A22}">
      <dgm:prSet phldrT="[Texto]" custT="1"/>
      <dgm:spPr/>
      <dgm:t>
        <a:bodyPr/>
        <a:lstStyle/>
        <a:p>
          <a:r>
            <a:rPr lang="pt-BR" sz="1800" dirty="0"/>
            <a:t>1950</a:t>
          </a:r>
        </a:p>
      </dgm:t>
    </dgm:pt>
    <dgm:pt modelId="{85EE4661-E05F-469C-94A9-E8616496D8EA}" type="parTrans" cxnId="{C7375C9D-5C4D-4728-B8A8-6510033472B7}">
      <dgm:prSet/>
      <dgm:spPr/>
      <dgm:t>
        <a:bodyPr/>
        <a:lstStyle/>
        <a:p>
          <a:endParaRPr lang="pt-BR"/>
        </a:p>
      </dgm:t>
    </dgm:pt>
    <dgm:pt modelId="{7B48A458-603C-4C7F-BA81-2576FAE78B46}" type="sibTrans" cxnId="{C7375C9D-5C4D-4728-B8A8-6510033472B7}">
      <dgm:prSet/>
      <dgm:spPr/>
      <dgm:t>
        <a:bodyPr/>
        <a:lstStyle/>
        <a:p>
          <a:endParaRPr lang="pt-BR"/>
        </a:p>
      </dgm:t>
    </dgm:pt>
    <dgm:pt modelId="{E87AEF83-787B-4DF1-A921-3C8AF2C6A172}">
      <dgm:prSet phldrT="[Texto]" custT="1"/>
      <dgm:spPr/>
      <dgm:t>
        <a:bodyPr/>
        <a:lstStyle/>
        <a:p>
          <a:r>
            <a:rPr lang="pt-BR" sz="1800" dirty="0"/>
            <a:t>1975</a:t>
          </a:r>
        </a:p>
      </dgm:t>
    </dgm:pt>
    <dgm:pt modelId="{63B0C54B-2C96-499B-BFF0-89C7EE99A3D5}" type="parTrans" cxnId="{94CE688E-97F0-4837-B839-136C54DD5170}">
      <dgm:prSet/>
      <dgm:spPr/>
      <dgm:t>
        <a:bodyPr/>
        <a:lstStyle/>
        <a:p>
          <a:endParaRPr lang="pt-BR"/>
        </a:p>
      </dgm:t>
    </dgm:pt>
    <dgm:pt modelId="{82D073BA-F0FA-40A0-A639-A870D769D9B4}" type="sibTrans" cxnId="{94CE688E-97F0-4837-B839-136C54DD5170}">
      <dgm:prSet/>
      <dgm:spPr/>
      <dgm:t>
        <a:bodyPr/>
        <a:lstStyle/>
        <a:p>
          <a:endParaRPr lang="pt-BR"/>
        </a:p>
      </dgm:t>
    </dgm:pt>
    <dgm:pt modelId="{A1BD9F42-CD67-4E31-9279-94B661086229}">
      <dgm:prSet phldrT="[Texto]" custT="1"/>
      <dgm:spPr/>
      <dgm:t>
        <a:bodyPr/>
        <a:lstStyle/>
        <a:p>
          <a:r>
            <a:rPr lang="pt-BR" sz="1800" dirty="0"/>
            <a:t>1983</a:t>
          </a:r>
        </a:p>
      </dgm:t>
    </dgm:pt>
    <dgm:pt modelId="{F6878A1C-F6DD-4A13-B1B2-10EF2BC92E8F}" type="parTrans" cxnId="{D3768B29-CF7C-493F-97BE-810CF7A8F418}">
      <dgm:prSet/>
      <dgm:spPr/>
      <dgm:t>
        <a:bodyPr/>
        <a:lstStyle/>
        <a:p>
          <a:endParaRPr lang="pt-BR"/>
        </a:p>
      </dgm:t>
    </dgm:pt>
    <dgm:pt modelId="{2F55C528-81B3-4F48-83A8-CD479011454B}" type="sibTrans" cxnId="{D3768B29-CF7C-493F-97BE-810CF7A8F418}">
      <dgm:prSet/>
      <dgm:spPr/>
      <dgm:t>
        <a:bodyPr/>
        <a:lstStyle/>
        <a:p>
          <a:endParaRPr lang="pt-BR"/>
        </a:p>
      </dgm:t>
    </dgm:pt>
    <dgm:pt modelId="{00F10226-ECD4-4DFF-84B6-845256928A9A}">
      <dgm:prSet phldrT="[Texto]" custT="1"/>
      <dgm:spPr/>
      <dgm:t>
        <a:bodyPr/>
        <a:lstStyle/>
        <a:p>
          <a:r>
            <a:rPr lang="pt-BR" sz="1800" dirty="0"/>
            <a:t>2000</a:t>
          </a:r>
        </a:p>
      </dgm:t>
    </dgm:pt>
    <dgm:pt modelId="{2A0959B5-2188-42F1-93DF-77990354F965}" type="parTrans" cxnId="{2CBC421B-8CFA-42DF-840C-FE5291543803}">
      <dgm:prSet/>
      <dgm:spPr/>
      <dgm:t>
        <a:bodyPr/>
        <a:lstStyle/>
        <a:p>
          <a:endParaRPr lang="pt-BR"/>
        </a:p>
      </dgm:t>
    </dgm:pt>
    <dgm:pt modelId="{EC940C07-EB32-4113-9959-6A57A758CA88}" type="sibTrans" cxnId="{2CBC421B-8CFA-42DF-840C-FE5291543803}">
      <dgm:prSet/>
      <dgm:spPr/>
      <dgm:t>
        <a:bodyPr/>
        <a:lstStyle/>
        <a:p>
          <a:endParaRPr lang="pt-BR"/>
        </a:p>
      </dgm:t>
    </dgm:pt>
    <dgm:pt modelId="{E18B2263-62F5-4F04-AE0F-CE6DFE83F49C}">
      <dgm:prSet phldrT="[Texto]" custT="1"/>
      <dgm:spPr/>
      <dgm:t>
        <a:bodyPr/>
        <a:lstStyle/>
        <a:p>
          <a:r>
            <a:rPr lang="pt-BR" sz="2500" b="1" dirty="0">
              <a:solidFill>
                <a:schemeClr val="tx2">
                  <a:lumMod val="50000"/>
                  <a:lumOff val="50000"/>
                </a:schemeClr>
              </a:solidFill>
            </a:rPr>
            <a:t>2015</a:t>
          </a:r>
        </a:p>
      </dgm:t>
    </dgm:pt>
    <dgm:pt modelId="{57739E08-BEE2-4BBF-A3F2-C461B7DA11D8}" type="parTrans" cxnId="{9C1C7326-FE7B-4D05-85D2-AEED46B14D19}">
      <dgm:prSet/>
      <dgm:spPr/>
      <dgm:t>
        <a:bodyPr/>
        <a:lstStyle/>
        <a:p>
          <a:endParaRPr lang="pt-BR"/>
        </a:p>
      </dgm:t>
    </dgm:pt>
    <dgm:pt modelId="{483CEBF2-B6CB-497A-B202-3BEB3F5599F5}" type="sibTrans" cxnId="{9C1C7326-FE7B-4D05-85D2-AEED46B14D19}">
      <dgm:prSet/>
      <dgm:spPr/>
      <dgm:t>
        <a:bodyPr/>
        <a:lstStyle/>
        <a:p>
          <a:endParaRPr lang="pt-BR"/>
        </a:p>
      </dgm:t>
    </dgm:pt>
    <dgm:pt modelId="{31CF9CBC-5B54-4D3B-B2DF-42D78687412C}">
      <dgm:prSet phldrT="[Texto]" custT="1"/>
      <dgm:spPr/>
      <dgm:t>
        <a:bodyPr/>
        <a:lstStyle/>
        <a:p>
          <a:r>
            <a:rPr lang="pt-BR" sz="2500" b="1" dirty="0">
              <a:solidFill>
                <a:schemeClr val="accent2"/>
              </a:solidFill>
            </a:rPr>
            <a:t>2025</a:t>
          </a:r>
        </a:p>
      </dgm:t>
    </dgm:pt>
    <dgm:pt modelId="{6132EC57-CE16-4979-B61A-7AA62211DF76}" type="parTrans" cxnId="{066A6ACA-482E-4C7D-A106-982593528D90}">
      <dgm:prSet/>
      <dgm:spPr/>
      <dgm:t>
        <a:bodyPr/>
        <a:lstStyle/>
        <a:p>
          <a:endParaRPr lang="pt-BR"/>
        </a:p>
      </dgm:t>
    </dgm:pt>
    <dgm:pt modelId="{4D301CA1-EA7E-463D-82A1-2E56F2A80B1D}" type="sibTrans" cxnId="{066A6ACA-482E-4C7D-A106-982593528D90}">
      <dgm:prSet/>
      <dgm:spPr/>
      <dgm:t>
        <a:bodyPr/>
        <a:lstStyle/>
        <a:p>
          <a:endParaRPr lang="pt-BR"/>
        </a:p>
      </dgm:t>
    </dgm:pt>
    <dgm:pt modelId="{0B9D39D9-30E0-4F51-8B8F-F7F4EB0DBCFC}">
      <dgm:prSet phldrT="[Texto]"/>
      <dgm:spPr/>
      <dgm:t>
        <a:bodyPr/>
        <a:lstStyle/>
        <a:p>
          <a:r>
            <a:rPr lang="pt-BR" b="1" dirty="0">
              <a:solidFill>
                <a:srgbClr val="FF0000"/>
              </a:solidFill>
            </a:rPr>
            <a:t>2033</a:t>
          </a:r>
        </a:p>
      </dgm:t>
    </dgm:pt>
    <dgm:pt modelId="{AC2CE273-455F-497F-B4C1-73BD57540BB3}" type="parTrans" cxnId="{BE12F189-F333-46E3-98D4-D4F5855275F8}">
      <dgm:prSet/>
      <dgm:spPr/>
      <dgm:t>
        <a:bodyPr/>
        <a:lstStyle/>
        <a:p>
          <a:endParaRPr lang="pt-BR"/>
        </a:p>
      </dgm:t>
    </dgm:pt>
    <dgm:pt modelId="{12458F43-9D3F-4A0B-9012-43728B45C625}" type="sibTrans" cxnId="{BE12F189-F333-46E3-98D4-D4F5855275F8}">
      <dgm:prSet/>
      <dgm:spPr/>
      <dgm:t>
        <a:bodyPr/>
        <a:lstStyle/>
        <a:p>
          <a:endParaRPr lang="pt-BR"/>
        </a:p>
      </dgm:t>
    </dgm:pt>
    <dgm:pt modelId="{07650BDC-483E-415D-BEAC-40981C911922}" type="pres">
      <dgm:prSet presAssocID="{B95FF561-0C02-4758-ABF1-8F0766FF8B59}" presName="Name0" presStyleCnt="0">
        <dgm:presLayoutVars>
          <dgm:dir/>
          <dgm:resizeHandles val="exact"/>
        </dgm:presLayoutVars>
      </dgm:prSet>
      <dgm:spPr/>
    </dgm:pt>
    <dgm:pt modelId="{8A5F8B92-0E3F-4F7C-A715-E9EE3D5700B7}" type="pres">
      <dgm:prSet presAssocID="{B95FF561-0C02-4758-ABF1-8F0766FF8B59}" presName="arrow" presStyleLbl="bgShp" presStyleIdx="0" presStyleCnt="1"/>
      <dgm:spPr/>
    </dgm:pt>
    <dgm:pt modelId="{9FCD0889-CF42-4F3E-93A1-042A773481AB}" type="pres">
      <dgm:prSet presAssocID="{B95FF561-0C02-4758-ABF1-8F0766FF8B59}" presName="points" presStyleCnt="0"/>
      <dgm:spPr/>
    </dgm:pt>
    <dgm:pt modelId="{6105D7B6-D985-492D-A494-E7B5BB61DF14}" type="pres">
      <dgm:prSet presAssocID="{8CCFB817-88A4-4511-A2CD-F20AAA794A22}" presName="compositeA" presStyleCnt="0"/>
      <dgm:spPr/>
    </dgm:pt>
    <dgm:pt modelId="{E3D1EEAC-C540-42ED-BD35-92A633808C92}" type="pres">
      <dgm:prSet presAssocID="{8CCFB817-88A4-4511-A2CD-F20AAA794A22}" presName="textA" presStyleLbl="revTx" presStyleIdx="0" presStyleCnt="7">
        <dgm:presLayoutVars>
          <dgm:bulletEnabled val="1"/>
        </dgm:presLayoutVars>
      </dgm:prSet>
      <dgm:spPr/>
    </dgm:pt>
    <dgm:pt modelId="{5E58751C-1426-48F7-A166-AE1AC4ADB11D}" type="pres">
      <dgm:prSet presAssocID="{8CCFB817-88A4-4511-A2CD-F20AAA794A22}" presName="circleA" presStyleLbl="node1" presStyleIdx="0" presStyleCnt="7"/>
      <dgm:spPr/>
    </dgm:pt>
    <dgm:pt modelId="{ADDB2769-7641-4AFE-BE74-0E7DB1EA55FF}" type="pres">
      <dgm:prSet presAssocID="{8CCFB817-88A4-4511-A2CD-F20AAA794A22}" presName="spaceA" presStyleCnt="0"/>
      <dgm:spPr/>
    </dgm:pt>
    <dgm:pt modelId="{FADA99C1-024B-4201-BE97-3235A8C2F9DD}" type="pres">
      <dgm:prSet presAssocID="{7B48A458-603C-4C7F-BA81-2576FAE78B46}" presName="space" presStyleCnt="0"/>
      <dgm:spPr/>
    </dgm:pt>
    <dgm:pt modelId="{D1EA9343-2658-413E-809B-8C679E97FA16}" type="pres">
      <dgm:prSet presAssocID="{E87AEF83-787B-4DF1-A921-3C8AF2C6A172}" presName="compositeB" presStyleCnt="0"/>
      <dgm:spPr/>
    </dgm:pt>
    <dgm:pt modelId="{D54181DE-8496-4935-9C9F-BDD24083A4FE}" type="pres">
      <dgm:prSet presAssocID="{E87AEF83-787B-4DF1-A921-3C8AF2C6A172}" presName="textB" presStyleLbl="revTx" presStyleIdx="1" presStyleCnt="7">
        <dgm:presLayoutVars>
          <dgm:bulletEnabled val="1"/>
        </dgm:presLayoutVars>
      </dgm:prSet>
      <dgm:spPr/>
    </dgm:pt>
    <dgm:pt modelId="{6ED4C637-9528-4353-BC2A-E707B8983136}" type="pres">
      <dgm:prSet presAssocID="{E87AEF83-787B-4DF1-A921-3C8AF2C6A172}" presName="circleB" presStyleLbl="node1" presStyleIdx="1" presStyleCnt="7"/>
      <dgm:spPr/>
    </dgm:pt>
    <dgm:pt modelId="{58D9CBCB-7793-447F-AE72-56A1D7231ACF}" type="pres">
      <dgm:prSet presAssocID="{E87AEF83-787B-4DF1-A921-3C8AF2C6A172}" presName="spaceB" presStyleCnt="0"/>
      <dgm:spPr/>
    </dgm:pt>
    <dgm:pt modelId="{AC0AE543-BE41-4EFC-BD69-0D27D907552F}" type="pres">
      <dgm:prSet presAssocID="{82D073BA-F0FA-40A0-A639-A870D769D9B4}" presName="space" presStyleCnt="0"/>
      <dgm:spPr/>
    </dgm:pt>
    <dgm:pt modelId="{8D1DA628-BA47-49B3-B5FF-7BB3C8894E7D}" type="pres">
      <dgm:prSet presAssocID="{A1BD9F42-CD67-4E31-9279-94B661086229}" presName="compositeA" presStyleCnt="0"/>
      <dgm:spPr/>
    </dgm:pt>
    <dgm:pt modelId="{D87F7399-1391-4479-B213-B2CA9C48ABE4}" type="pres">
      <dgm:prSet presAssocID="{A1BD9F42-CD67-4E31-9279-94B661086229}" presName="textA" presStyleLbl="revTx" presStyleIdx="2" presStyleCnt="7">
        <dgm:presLayoutVars>
          <dgm:bulletEnabled val="1"/>
        </dgm:presLayoutVars>
      </dgm:prSet>
      <dgm:spPr/>
    </dgm:pt>
    <dgm:pt modelId="{D849BFDD-7C5D-4048-9FBE-15863774C7C6}" type="pres">
      <dgm:prSet presAssocID="{A1BD9F42-CD67-4E31-9279-94B661086229}" presName="circleA" presStyleLbl="node1" presStyleIdx="2" presStyleCnt="7"/>
      <dgm:spPr/>
    </dgm:pt>
    <dgm:pt modelId="{81ECA56E-B548-4452-8E6A-131E2C516218}" type="pres">
      <dgm:prSet presAssocID="{A1BD9F42-CD67-4E31-9279-94B661086229}" presName="spaceA" presStyleCnt="0"/>
      <dgm:spPr/>
    </dgm:pt>
    <dgm:pt modelId="{BBD5C846-3657-4FFB-BEF6-29FF09310AC6}" type="pres">
      <dgm:prSet presAssocID="{2F55C528-81B3-4F48-83A8-CD479011454B}" presName="space" presStyleCnt="0"/>
      <dgm:spPr/>
    </dgm:pt>
    <dgm:pt modelId="{83E66D1C-1860-4479-858F-FC703333A6FC}" type="pres">
      <dgm:prSet presAssocID="{00F10226-ECD4-4DFF-84B6-845256928A9A}" presName="compositeB" presStyleCnt="0"/>
      <dgm:spPr/>
    </dgm:pt>
    <dgm:pt modelId="{3C40DCBA-42C1-4856-817C-56D44CE5955F}" type="pres">
      <dgm:prSet presAssocID="{00F10226-ECD4-4DFF-84B6-845256928A9A}" presName="textB" presStyleLbl="revTx" presStyleIdx="3" presStyleCnt="7">
        <dgm:presLayoutVars>
          <dgm:bulletEnabled val="1"/>
        </dgm:presLayoutVars>
      </dgm:prSet>
      <dgm:spPr/>
    </dgm:pt>
    <dgm:pt modelId="{B88CD8CA-4E65-466A-A94F-E2B93050B015}" type="pres">
      <dgm:prSet presAssocID="{00F10226-ECD4-4DFF-84B6-845256928A9A}" presName="circleB" presStyleLbl="node1" presStyleIdx="3" presStyleCnt="7"/>
      <dgm:spPr/>
    </dgm:pt>
    <dgm:pt modelId="{8119F374-94F9-492B-BDE1-002535D67359}" type="pres">
      <dgm:prSet presAssocID="{00F10226-ECD4-4DFF-84B6-845256928A9A}" presName="spaceB" presStyleCnt="0"/>
      <dgm:spPr/>
    </dgm:pt>
    <dgm:pt modelId="{EBAA7589-9CEC-4149-8AAC-799CD8AD5068}" type="pres">
      <dgm:prSet presAssocID="{EC940C07-EB32-4113-9959-6A57A758CA88}" presName="space" presStyleCnt="0"/>
      <dgm:spPr/>
    </dgm:pt>
    <dgm:pt modelId="{69DA5750-34D6-4590-BF94-BC70652D3168}" type="pres">
      <dgm:prSet presAssocID="{E18B2263-62F5-4F04-AE0F-CE6DFE83F49C}" presName="compositeA" presStyleCnt="0"/>
      <dgm:spPr/>
    </dgm:pt>
    <dgm:pt modelId="{21DE7378-42DF-4BEB-BD97-761F29FA61EB}" type="pres">
      <dgm:prSet presAssocID="{E18B2263-62F5-4F04-AE0F-CE6DFE83F49C}" presName="textA" presStyleLbl="revTx" presStyleIdx="4" presStyleCnt="7">
        <dgm:presLayoutVars>
          <dgm:bulletEnabled val="1"/>
        </dgm:presLayoutVars>
      </dgm:prSet>
      <dgm:spPr/>
    </dgm:pt>
    <dgm:pt modelId="{92E4C554-FDB8-4033-B51E-FDEECF30A365}" type="pres">
      <dgm:prSet presAssocID="{E18B2263-62F5-4F04-AE0F-CE6DFE83F49C}" presName="circleA" presStyleLbl="node1" presStyleIdx="4" presStyleCnt="7"/>
      <dgm:spPr/>
    </dgm:pt>
    <dgm:pt modelId="{C64CA6E8-4D16-40EF-82C7-0FC047478D00}" type="pres">
      <dgm:prSet presAssocID="{E18B2263-62F5-4F04-AE0F-CE6DFE83F49C}" presName="spaceA" presStyleCnt="0"/>
      <dgm:spPr/>
    </dgm:pt>
    <dgm:pt modelId="{CB5285D4-12FC-4882-A534-1BD708807BD8}" type="pres">
      <dgm:prSet presAssocID="{483CEBF2-B6CB-497A-B202-3BEB3F5599F5}" presName="space" presStyleCnt="0"/>
      <dgm:spPr/>
    </dgm:pt>
    <dgm:pt modelId="{E131F50D-FCC4-4231-A53E-1A6C5F8709EB}" type="pres">
      <dgm:prSet presAssocID="{31CF9CBC-5B54-4D3B-B2DF-42D78687412C}" presName="compositeB" presStyleCnt="0"/>
      <dgm:spPr/>
    </dgm:pt>
    <dgm:pt modelId="{3A40D38E-451E-42D1-9FF1-65ADD5DCFB55}" type="pres">
      <dgm:prSet presAssocID="{31CF9CBC-5B54-4D3B-B2DF-42D78687412C}" presName="textB" presStyleLbl="revTx" presStyleIdx="5" presStyleCnt="7">
        <dgm:presLayoutVars>
          <dgm:bulletEnabled val="1"/>
        </dgm:presLayoutVars>
      </dgm:prSet>
      <dgm:spPr/>
    </dgm:pt>
    <dgm:pt modelId="{8616FAFB-8CAC-4A6B-9BFC-2032B2579479}" type="pres">
      <dgm:prSet presAssocID="{31CF9CBC-5B54-4D3B-B2DF-42D78687412C}" presName="circleB" presStyleLbl="node1" presStyleIdx="5" presStyleCnt="7"/>
      <dgm:spPr/>
    </dgm:pt>
    <dgm:pt modelId="{B7A2A01A-0E5C-4A01-9635-191E35C656BE}" type="pres">
      <dgm:prSet presAssocID="{31CF9CBC-5B54-4D3B-B2DF-42D78687412C}" presName="spaceB" presStyleCnt="0"/>
      <dgm:spPr/>
    </dgm:pt>
    <dgm:pt modelId="{00AC57B6-BCE8-44AC-9BD9-EBB81776732A}" type="pres">
      <dgm:prSet presAssocID="{4D301CA1-EA7E-463D-82A1-2E56F2A80B1D}" presName="space" presStyleCnt="0"/>
      <dgm:spPr/>
    </dgm:pt>
    <dgm:pt modelId="{00FED463-BC3F-4062-A301-B0601C09ED0B}" type="pres">
      <dgm:prSet presAssocID="{0B9D39D9-30E0-4F51-8B8F-F7F4EB0DBCFC}" presName="compositeA" presStyleCnt="0"/>
      <dgm:spPr/>
    </dgm:pt>
    <dgm:pt modelId="{5CD6F810-CD29-411F-B323-59EE196E43F5}" type="pres">
      <dgm:prSet presAssocID="{0B9D39D9-30E0-4F51-8B8F-F7F4EB0DBCFC}" presName="textA" presStyleLbl="revTx" presStyleIdx="6" presStyleCnt="7">
        <dgm:presLayoutVars>
          <dgm:bulletEnabled val="1"/>
        </dgm:presLayoutVars>
      </dgm:prSet>
      <dgm:spPr/>
    </dgm:pt>
    <dgm:pt modelId="{1DFAEB98-5180-4B1C-BAAC-41709822F81D}" type="pres">
      <dgm:prSet presAssocID="{0B9D39D9-30E0-4F51-8B8F-F7F4EB0DBCFC}" presName="circleA" presStyleLbl="node1" presStyleIdx="6" presStyleCnt="7"/>
      <dgm:spPr/>
    </dgm:pt>
    <dgm:pt modelId="{C364F839-2BE4-4829-B6DC-0B60B63B0E07}" type="pres">
      <dgm:prSet presAssocID="{0B9D39D9-30E0-4F51-8B8F-F7F4EB0DBCFC}" presName="spaceA" presStyleCnt="0"/>
      <dgm:spPr/>
    </dgm:pt>
  </dgm:ptLst>
  <dgm:cxnLst>
    <dgm:cxn modelId="{2CBC421B-8CFA-42DF-840C-FE5291543803}" srcId="{B95FF561-0C02-4758-ABF1-8F0766FF8B59}" destId="{00F10226-ECD4-4DFF-84B6-845256928A9A}" srcOrd="3" destOrd="0" parTransId="{2A0959B5-2188-42F1-93DF-77990354F965}" sibTransId="{EC940C07-EB32-4113-9959-6A57A758CA88}"/>
    <dgm:cxn modelId="{9C1C7326-FE7B-4D05-85D2-AEED46B14D19}" srcId="{B95FF561-0C02-4758-ABF1-8F0766FF8B59}" destId="{E18B2263-62F5-4F04-AE0F-CE6DFE83F49C}" srcOrd="4" destOrd="0" parTransId="{57739E08-BEE2-4BBF-A3F2-C461B7DA11D8}" sibTransId="{483CEBF2-B6CB-497A-B202-3BEB3F5599F5}"/>
    <dgm:cxn modelId="{D3768B29-CF7C-493F-97BE-810CF7A8F418}" srcId="{B95FF561-0C02-4758-ABF1-8F0766FF8B59}" destId="{A1BD9F42-CD67-4E31-9279-94B661086229}" srcOrd="2" destOrd="0" parTransId="{F6878A1C-F6DD-4A13-B1B2-10EF2BC92E8F}" sibTransId="{2F55C528-81B3-4F48-83A8-CD479011454B}"/>
    <dgm:cxn modelId="{AB95845A-D72F-4FB6-91AD-D30F66DAFFB7}" type="presOf" srcId="{8CCFB817-88A4-4511-A2CD-F20AAA794A22}" destId="{E3D1EEAC-C540-42ED-BD35-92A633808C92}" srcOrd="0" destOrd="0" presId="urn:microsoft.com/office/officeart/2005/8/layout/hProcess11"/>
    <dgm:cxn modelId="{BE12F189-F333-46E3-98D4-D4F5855275F8}" srcId="{B95FF561-0C02-4758-ABF1-8F0766FF8B59}" destId="{0B9D39D9-30E0-4F51-8B8F-F7F4EB0DBCFC}" srcOrd="6" destOrd="0" parTransId="{AC2CE273-455F-497F-B4C1-73BD57540BB3}" sibTransId="{12458F43-9D3F-4A0B-9012-43728B45C625}"/>
    <dgm:cxn modelId="{94CE688E-97F0-4837-B839-136C54DD5170}" srcId="{B95FF561-0C02-4758-ABF1-8F0766FF8B59}" destId="{E87AEF83-787B-4DF1-A921-3C8AF2C6A172}" srcOrd="1" destOrd="0" parTransId="{63B0C54B-2C96-499B-BFF0-89C7EE99A3D5}" sibTransId="{82D073BA-F0FA-40A0-A639-A870D769D9B4}"/>
    <dgm:cxn modelId="{2C7B5D95-1B74-4395-A2A4-0AAC8362DDB5}" type="presOf" srcId="{E87AEF83-787B-4DF1-A921-3C8AF2C6A172}" destId="{D54181DE-8496-4935-9C9F-BDD24083A4FE}" srcOrd="0" destOrd="0" presId="urn:microsoft.com/office/officeart/2005/8/layout/hProcess11"/>
    <dgm:cxn modelId="{C7375C9D-5C4D-4728-B8A8-6510033472B7}" srcId="{B95FF561-0C02-4758-ABF1-8F0766FF8B59}" destId="{8CCFB817-88A4-4511-A2CD-F20AAA794A22}" srcOrd="0" destOrd="0" parTransId="{85EE4661-E05F-469C-94A9-E8616496D8EA}" sibTransId="{7B48A458-603C-4C7F-BA81-2576FAE78B46}"/>
    <dgm:cxn modelId="{146270A2-19F9-4399-8DF6-A5E4422A43F6}" type="presOf" srcId="{E18B2263-62F5-4F04-AE0F-CE6DFE83F49C}" destId="{21DE7378-42DF-4BEB-BD97-761F29FA61EB}" srcOrd="0" destOrd="0" presId="urn:microsoft.com/office/officeart/2005/8/layout/hProcess11"/>
    <dgm:cxn modelId="{F6FBD2AE-DEC3-4863-A456-BBBEC3F44B27}" type="presOf" srcId="{A1BD9F42-CD67-4E31-9279-94B661086229}" destId="{D87F7399-1391-4479-B213-B2CA9C48ABE4}" srcOrd="0" destOrd="0" presId="urn:microsoft.com/office/officeart/2005/8/layout/hProcess11"/>
    <dgm:cxn modelId="{14E643BA-EF32-4481-B77C-3502D41D95E5}" type="presOf" srcId="{B95FF561-0C02-4758-ABF1-8F0766FF8B59}" destId="{07650BDC-483E-415D-BEAC-40981C911922}" srcOrd="0" destOrd="0" presId="urn:microsoft.com/office/officeart/2005/8/layout/hProcess11"/>
    <dgm:cxn modelId="{16CA78BA-4AE2-4E6B-AEC5-07D2A25AAA1E}" type="presOf" srcId="{00F10226-ECD4-4DFF-84B6-845256928A9A}" destId="{3C40DCBA-42C1-4856-817C-56D44CE5955F}" srcOrd="0" destOrd="0" presId="urn:microsoft.com/office/officeart/2005/8/layout/hProcess11"/>
    <dgm:cxn modelId="{066A6ACA-482E-4C7D-A106-982593528D90}" srcId="{B95FF561-0C02-4758-ABF1-8F0766FF8B59}" destId="{31CF9CBC-5B54-4D3B-B2DF-42D78687412C}" srcOrd="5" destOrd="0" parTransId="{6132EC57-CE16-4979-B61A-7AA62211DF76}" sibTransId="{4D301CA1-EA7E-463D-82A1-2E56F2A80B1D}"/>
    <dgm:cxn modelId="{3F243BE8-F47C-418D-AD04-1066D481FC8F}" type="presOf" srcId="{31CF9CBC-5B54-4D3B-B2DF-42D78687412C}" destId="{3A40D38E-451E-42D1-9FF1-65ADD5DCFB55}" srcOrd="0" destOrd="0" presId="urn:microsoft.com/office/officeart/2005/8/layout/hProcess11"/>
    <dgm:cxn modelId="{9F5910EE-D82A-4AA9-A4E9-6740AE678D9A}" type="presOf" srcId="{0B9D39D9-30E0-4F51-8B8F-F7F4EB0DBCFC}" destId="{5CD6F810-CD29-411F-B323-59EE196E43F5}" srcOrd="0" destOrd="0" presId="urn:microsoft.com/office/officeart/2005/8/layout/hProcess11"/>
    <dgm:cxn modelId="{46F27E76-F53C-4F2D-915A-B287A1C5945D}" type="presParOf" srcId="{07650BDC-483E-415D-BEAC-40981C911922}" destId="{8A5F8B92-0E3F-4F7C-A715-E9EE3D5700B7}" srcOrd="0" destOrd="0" presId="urn:microsoft.com/office/officeart/2005/8/layout/hProcess11"/>
    <dgm:cxn modelId="{BFEB44C9-C684-4FC4-9911-332F4B6A7CBE}" type="presParOf" srcId="{07650BDC-483E-415D-BEAC-40981C911922}" destId="{9FCD0889-CF42-4F3E-93A1-042A773481AB}" srcOrd="1" destOrd="0" presId="urn:microsoft.com/office/officeart/2005/8/layout/hProcess11"/>
    <dgm:cxn modelId="{5174DAF0-2120-4FA1-A007-63D5B04F1201}" type="presParOf" srcId="{9FCD0889-CF42-4F3E-93A1-042A773481AB}" destId="{6105D7B6-D985-492D-A494-E7B5BB61DF14}" srcOrd="0" destOrd="0" presId="urn:microsoft.com/office/officeart/2005/8/layout/hProcess11"/>
    <dgm:cxn modelId="{87BAA0E3-2335-4C98-9A2F-961D49D797CF}" type="presParOf" srcId="{6105D7B6-D985-492D-A494-E7B5BB61DF14}" destId="{E3D1EEAC-C540-42ED-BD35-92A633808C92}" srcOrd="0" destOrd="0" presId="urn:microsoft.com/office/officeart/2005/8/layout/hProcess11"/>
    <dgm:cxn modelId="{23D41F8D-3397-47FF-A717-F11A180E1259}" type="presParOf" srcId="{6105D7B6-D985-492D-A494-E7B5BB61DF14}" destId="{5E58751C-1426-48F7-A166-AE1AC4ADB11D}" srcOrd="1" destOrd="0" presId="urn:microsoft.com/office/officeart/2005/8/layout/hProcess11"/>
    <dgm:cxn modelId="{D479B12E-509F-4DA6-B4ED-51F1C1CBE5A6}" type="presParOf" srcId="{6105D7B6-D985-492D-A494-E7B5BB61DF14}" destId="{ADDB2769-7641-4AFE-BE74-0E7DB1EA55FF}" srcOrd="2" destOrd="0" presId="urn:microsoft.com/office/officeart/2005/8/layout/hProcess11"/>
    <dgm:cxn modelId="{C5A5DACE-1132-4407-84BE-21477DEA3C4E}" type="presParOf" srcId="{9FCD0889-CF42-4F3E-93A1-042A773481AB}" destId="{FADA99C1-024B-4201-BE97-3235A8C2F9DD}" srcOrd="1" destOrd="0" presId="urn:microsoft.com/office/officeart/2005/8/layout/hProcess11"/>
    <dgm:cxn modelId="{DD0ABB70-2375-4263-910C-CC41A71D1897}" type="presParOf" srcId="{9FCD0889-CF42-4F3E-93A1-042A773481AB}" destId="{D1EA9343-2658-413E-809B-8C679E97FA16}" srcOrd="2" destOrd="0" presId="urn:microsoft.com/office/officeart/2005/8/layout/hProcess11"/>
    <dgm:cxn modelId="{44A9E6D6-595C-403A-9D83-54F4739D5D5D}" type="presParOf" srcId="{D1EA9343-2658-413E-809B-8C679E97FA16}" destId="{D54181DE-8496-4935-9C9F-BDD24083A4FE}" srcOrd="0" destOrd="0" presId="urn:microsoft.com/office/officeart/2005/8/layout/hProcess11"/>
    <dgm:cxn modelId="{C0563C95-9A04-4590-845E-A7F1C7A87966}" type="presParOf" srcId="{D1EA9343-2658-413E-809B-8C679E97FA16}" destId="{6ED4C637-9528-4353-BC2A-E707B8983136}" srcOrd="1" destOrd="0" presId="urn:microsoft.com/office/officeart/2005/8/layout/hProcess11"/>
    <dgm:cxn modelId="{B8536738-4B4B-44F8-AA29-CD8E86D5D671}" type="presParOf" srcId="{D1EA9343-2658-413E-809B-8C679E97FA16}" destId="{58D9CBCB-7793-447F-AE72-56A1D7231ACF}" srcOrd="2" destOrd="0" presId="urn:microsoft.com/office/officeart/2005/8/layout/hProcess11"/>
    <dgm:cxn modelId="{82E65401-1D36-4938-8D90-0B881FE983DF}" type="presParOf" srcId="{9FCD0889-CF42-4F3E-93A1-042A773481AB}" destId="{AC0AE543-BE41-4EFC-BD69-0D27D907552F}" srcOrd="3" destOrd="0" presId="urn:microsoft.com/office/officeart/2005/8/layout/hProcess11"/>
    <dgm:cxn modelId="{423169AA-EDA5-4C63-A990-B4A5C64873B3}" type="presParOf" srcId="{9FCD0889-CF42-4F3E-93A1-042A773481AB}" destId="{8D1DA628-BA47-49B3-B5FF-7BB3C8894E7D}" srcOrd="4" destOrd="0" presId="urn:microsoft.com/office/officeart/2005/8/layout/hProcess11"/>
    <dgm:cxn modelId="{CB06955E-D663-413B-9FA1-BE6B331BB703}" type="presParOf" srcId="{8D1DA628-BA47-49B3-B5FF-7BB3C8894E7D}" destId="{D87F7399-1391-4479-B213-B2CA9C48ABE4}" srcOrd="0" destOrd="0" presId="urn:microsoft.com/office/officeart/2005/8/layout/hProcess11"/>
    <dgm:cxn modelId="{416FAF2B-EE47-4A1E-8961-8D7EDC3FE824}" type="presParOf" srcId="{8D1DA628-BA47-49B3-B5FF-7BB3C8894E7D}" destId="{D849BFDD-7C5D-4048-9FBE-15863774C7C6}" srcOrd="1" destOrd="0" presId="urn:microsoft.com/office/officeart/2005/8/layout/hProcess11"/>
    <dgm:cxn modelId="{8181BB26-2F4D-4EA1-B520-E79E59939EB9}" type="presParOf" srcId="{8D1DA628-BA47-49B3-B5FF-7BB3C8894E7D}" destId="{81ECA56E-B548-4452-8E6A-131E2C516218}" srcOrd="2" destOrd="0" presId="urn:microsoft.com/office/officeart/2005/8/layout/hProcess11"/>
    <dgm:cxn modelId="{E2005736-2CB7-4C6E-8BAF-9178119671BC}" type="presParOf" srcId="{9FCD0889-CF42-4F3E-93A1-042A773481AB}" destId="{BBD5C846-3657-4FFB-BEF6-29FF09310AC6}" srcOrd="5" destOrd="0" presId="urn:microsoft.com/office/officeart/2005/8/layout/hProcess11"/>
    <dgm:cxn modelId="{EC5AF368-37D3-4726-BBCF-8A35CA5BAD20}" type="presParOf" srcId="{9FCD0889-CF42-4F3E-93A1-042A773481AB}" destId="{83E66D1C-1860-4479-858F-FC703333A6FC}" srcOrd="6" destOrd="0" presId="urn:microsoft.com/office/officeart/2005/8/layout/hProcess11"/>
    <dgm:cxn modelId="{F03EC60D-DFEC-4286-AC42-0AD372B14D77}" type="presParOf" srcId="{83E66D1C-1860-4479-858F-FC703333A6FC}" destId="{3C40DCBA-42C1-4856-817C-56D44CE5955F}" srcOrd="0" destOrd="0" presId="urn:microsoft.com/office/officeart/2005/8/layout/hProcess11"/>
    <dgm:cxn modelId="{DBE4BD04-C7A2-422E-A75B-1F44362B358D}" type="presParOf" srcId="{83E66D1C-1860-4479-858F-FC703333A6FC}" destId="{B88CD8CA-4E65-466A-A94F-E2B93050B015}" srcOrd="1" destOrd="0" presId="urn:microsoft.com/office/officeart/2005/8/layout/hProcess11"/>
    <dgm:cxn modelId="{7C8D2E95-C75C-4260-A25F-683708A2DC63}" type="presParOf" srcId="{83E66D1C-1860-4479-858F-FC703333A6FC}" destId="{8119F374-94F9-492B-BDE1-002535D67359}" srcOrd="2" destOrd="0" presId="urn:microsoft.com/office/officeart/2005/8/layout/hProcess11"/>
    <dgm:cxn modelId="{C0857730-BBA3-4ABA-A161-3752DC9EDB48}" type="presParOf" srcId="{9FCD0889-CF42-4F3E-93A1-042A773481AB}" destId="{EBAA7589-9CEC-4149-8AAC-799CD8AD5068}" srcOrd="7" destOrd="0" presId="urn:microsoft.com/office/officeart/2005/8/layout/hProcess11"/>
    <dgm:cxn modelId="{CC0AFE01-1AEF-4883-9E47-6C2B496579EB}" type="presParOf" srcId="{9FCD0889-CF42-4F3E-93A1-042A773481AB}" destId="{69DA5750-34D6-4590-BF94-BC70652D3168}" srcOrd="8" destOrd="0" presId="urn:microsoft.com/office/officeart/2005/8/layout/hProcess11"/>
    <dgm:cxn modelId="{2D995616-CB9E-4BB5-B095-4603ED5061A0}" type="presParOf" srcId="{69DA5750-34D6-4590-BF94-BC70652D3168}" destId="{21DE7378-42DF-4BEB-BD97-761F29FA61EB}" srcOrd="0" destOrd="0" presId="urn:microsoft.com/office/officeart/2005/8/layout/hProcess11"/>
    <dgm:cxn modelId="{4C4F3C06-09D0-4386-B798-041C85C11D83}" type="presParOf" srcId="{69DA5750-34D6-4590-BF94-BC70652D3168}" destId="{92E4C554-FDB8-4033-B51E-FDEECF30A365}" srcOrd="1" destOrd="0" presId="urn:microsoft.com/office/officeart/2005/8/layout/hProcess11"/>
    <dgm:cxn modelId="{F630AE34-1A87-4CCC-A5A7-7BFAD26649F8}" type="presParOf" srcId="{69DA5750-34D6-4590-BF94-BC70652D3168}" destId="{C64CA6E8-4D16-40EF-82C7-0FC047478D00}" srcOrd="2" destOrd="0" presId="urn:microsoft.com/office/officeart/2005/8/layout/hProcess11"/>
    <dgm:cxn modelId="{0BFF960F-CDFD-4B83-9981-5B1F46605E92}" type="presParOf" srcId="{9FCD0889-CF42-4F3E-93A1-042A773481AB}" destId="{CB5285D4-12FC-4882-A534-1BD708807BD8}" srcOrd="9" destOrd="0" presId="urn:microsoft.com/office/officeart/2005/8/layout/hProcess11"/>
    <dgm:cxn modelId="{AF0D1E72-5784-40AB-8A43-35CF3D2A480E}" type="presParOf" srcId="{9FCD0889-CF42-4F3E-93A1-042A773481AB}" destId="{E131F50D-FCC4-4231-A53E-1A6C5F8709EB}" srcOrd="10" destOrd="0" presId="urn:microsoft.com/office/officeart/2005/8/layout/hProcess11"/>
    <dgm:cxn modelId="{CF295B68-1308-46CB-A5F6-3D891BBC3677}" type="presParOf" srcId="{E131F50D-FCC4-4231-A53E-1A6C5F8709EB}" destId="{3A40D38E-451E-42D1-9FF1-65ADD5DCFB55}" srcOrd="0" destOrd="0" presId="urn:microsoft.com/office/officeart/2005/8/layout/hProcess11"/>
    <dgm:cxn modelId="{BB45E89F-055E-4D9E-B1DC-D31B90863A0D}" type="presParOf" srcId="{E131F50D-FCC4-4231-A53E-1A6C5F8709EB}" destId="{8616FAFB-8CAC-4A6B-9BFC-2032B2579479}" srcOrd="1" destOrd="0" presId="urn:microsoft.com/office/officeart/2005/8/layout/hProcess11"/>
    <dgm:cxn modelId="{1042F161-DFB2-4872-8E44-ABD5BEA37E75}" type="presParOf" srcId="{E131F50D-FCC4-4231-A53E-1A6C5F8709EB}" destId="{B7A2A01A-0E5C-4A01-9635-191E35C656BE}" srcOrd="2" destOrd="0" presId="urn:microsoft.com/office/officeart/2005/8/layout/hProcess11"/>
    <dgm:cxn modelId="{EBA17D66-F61E-4ED1-B955-F9258568F2ED}" type="presParOf" srcId="{9FCD0889-CF42-4F3E-93A1-042A773481AB}" destId="{00AC57B6-BCE8-44AC-9BD9-EBB81776732A}" srcOrd="11" destOrd="0" presId="urn:microsoft.com/office/officeart/2005/8/layout/hProcess11"/>
    <dgm:cxn modelId="{D9A5A77A-1002-4AB7-8DD1-8E7C6E050198}" type="presParOf" srcId="{9FCD0889-CF42-4F3E-93A1-042A773481AB}" destId="{00FED463-BC3F-4062-A301-B0601C09ED0B}" srcOrd="12" destOrd="0" presId="urn:microsoft.com/office/officeart/2005/8/layout/hProcess11"/>
    <dgm:cxn modelId="{B7B1ED54-763B-4875-9271-4F2805297115}" type="presParOf" srcId="{00FED463-BC3F-4062-A301-B0601C09ED0B}" destId="{5CD6F810-CD29-411F-B323-59EE196E43F5}" srcOrd="0" destOrd="0" presId="urn:microsoft.com/office/officeart/2005/8/layout/hProcess11"/>
    <dgm:cxn modelId="{BEDA9E0A-831F-4136-AFB2-D015F9284C85}" type="presParOf" srcId="{00FED463-BC3F-4062-A301-B0601C09ED0B}" destId="{1DFAEB98-5180-4B1C-BAAC-41709822F81D}" srcOrd="1" destOrd="0" presId="urn:microsoft.com/office/officeart/2005/8/layout/hProcess11"/>
    <dgm:cxn modelId="{23E9C9A4-59F5-436D-BD71-5F909DBBFA3F}" type="presParOf" srcId="{00FED463-BC3F-4062-A301-B0601C09ED0B}" destId="{C364F839-2BE4-4829-B6DC-0B60B63B0E0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F8B92-0E3F-4F7C-A715-E9EE3D5700B7}">
      <dsp:nvSpPr>
        <dsp:cNvPr id="0" name=""/>
        <dsp:cNvSpPr/>
      </dsp:nvSpPr>
      <dsp:spPr>
        <a:xfrm>
          <a:off x="0" y="833261"/>
          <a:ext cx="9340645" cy="1093347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D1EEAC-C540-42ED-BD35-92A633808C92}">
      <dsp:nvSpPr>
        <dsp:cNvPr id="0" name=""/>
        <dsp:cNvSpPr/>
      </dsp:nvSpPr>
      <dsp:spPr>
        <a:xfrm>
          <a:off x="4823" y="0"/>
          <a:ext cx="669078" cy="1093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1300</a:t>
          </a:r>
        </a:p>
      </dsp:txBody>
      <dsp:txXfrm>
        <a:off x="4823" y="0"/>
        <a:ext cx="669078" cy="1093347"/>
      </dsp:txXfrm>
    </dsp:sp>
    <dsp:sp modelId="{5E58751C-1426-48F7-A166-AE1AC4ADB11D}">
      <dsp:nvSpPr>
        <dsp:cNvPr id="0" name=""/>
        <dsp:cNvSpPr/>
      </dsp:nvSpPr>
      <dsp:spPr>
        <a:xfrm>
          <a:off x="202693" y="1230015"/>
          <a:ext cx="273336" cy="273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4181DE-8496-4935-9C9F-BDD24083A4FE}">
      <dsp:nvSpPr>
        <dsp:cNvPr id="0" name=""/>
        <dsp:cNvSpPr/>
      </dsp:nvSpPr>
      <dsp:spPr>
        <a:xfrm>
          <a:off x="707355" y="1640020"/>
          <a:ext cx="669078" cy="1093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1350</a:t>
          </a:r>
        </a:p>
      </dsp:txBody>
      <dsp:txXfrm>
        <a:off x="707355" y="1640020"/>
        <a:ext cx="669078" cy="1093347"/>
      </dsp:txXfrm>
    </dsp:sp>
    <dsp:sp modelId="{6ED4C637-9528-4353-BC2A-E707B8983136}">
      <dsp:nvSpPr>
        <dsp:cNvPr id="0" name=""/>
        <dsp:cNvSpPr/>
      </dsp:nvSpPr>
      <dsp:spPr>
        <a:xfrm>
          <a:off x="905226" y="1230015"/>
          <a:ext cx="273336" cy="273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7F7399-1391-4479-B213-B2CA9C48ABE4}">
      <dsp:nvSpPr>
        <dsp:cNvPr id="0" name=""/>
        <dsp:cNvSpPr/>
      </dsp:nvSpPr>
      <dsp:spPr>
        <a:xfrm>
          <a:off x="1409887" y="0"/>
          <a:ext cx="669078" cy="1093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1390</a:t>
          </a:r>
        </a:p>
      </dsp:txBody>
      <dsp:txXfrm>
        <a:off x="1409887" y="0"/>
        <a:ext cx="669078" cy="1093347"/>
      </dsp:txXfrm>
    </dsp:sp>
    <dsp:sp modelId="{D849BFDD-7C5D-4048-9FBE-15863774C7C6}">
      <dsp:nvSpPr>
        <dsp:cNvPr id="0" name=""/>
        <dsp:cNvSpPr/>
      </dsp:nvSpPr>
      <dsp:spPr>
        <a:xfrm>
          <a:off x="1607758" y="1230015"/>
          <a:ext cx="273336" cy="273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0DCBA-42C1-4856-817C-56D44CE5955F}">
      <dsp:nvSpPr>
        <dsp:cNvPr id="0" name=""/>
        <dsp:cNvSpPr/>
      </dsp:nvSpPr>
      <dsp:spPr>
        <a:xfrm>
          <a:off x="2112420" y="1640020"/>
          <a:ext cx="669078" cy="1093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1400</a:t>
          </a:r>
        </a:p>
      </dsp:txBody>
      <dsp:txXfrm>
        <a:off x="2112420" y="1640020"/>
        <a:ext cx="669078" cy="1093347"/>
      </dsp:txXfrm>
    </dsp:sp>
    <dsp:sp modelId="{B88CD8CA-4E65-466A-A94F-E2B93050B015}">
      <dsp:nvSpPr>
        <dsp:cNvPr id="0" name=""/>
        <dsp:cNvSpPr/>
      </dsp:nvSpPr>
      <dsp:spPr>
        <a:xfrm>
          <a:off x="2310290" y="1230015"/>
          <a:ext cx="273336" cy="273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DE7378-42DF-4BEB-BD97-761F29FA61EB}">
      <dsp:nvSpPr>
        <dsp:cNvPr id="0" name=""/>
        <dsp:cNvSpPr/>
      </dsp:nvSpPr>
      <dsp:spPr>
        <a:xfrm>
          <a:off x="2814952" y="0"/>
          <a:ext cx="669078" cy="1093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1423</a:t>
          </a:r>
        </a:p>
      </dsp:txBody>
      <dsp:txXfrm>
        <a:off x="2814952" y="0"/>
        <a:ext cx="669078" cy="1093347"/>
      </dsp:txXfrm>
    </dsp:sp>
    <dsp:sp modelId="{92E4C554-FDB8-4033-B51E-FDEECF30A365}">
      <dsp:nvSpPr>
        <dsp:cNvPr id="0" name=""/>
        <dsp:cNvSpPr/>
      </dsp:nvSpPr>
      <dsp:spPr>
        <a:xfrm>
          <a:off x="3012823" y="1230015"/>
          <a:ext cx="273336" cy="273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0D38E-451E-42D1-9FF1-65ADD5DCFB55}">
      <dsp:nvSpPr>
        <dsp:cNvPr id="0" name=""/>
        <dsp:cNvSpPr/>
      </dsp:nvSpPr>
      <dsp:spPr>
        <a:xfrm>
          <a:off x="3517484" y="1640020"/>
          <a:ext cx="669078" cy="1093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1450</a:t>
          </a:r>
        </a:p>
      </dsp:txBody>
      <dsp:txXfrm>
        <a:off x="3517484" y="1640020"/>
        <a:ext cx="669078" cy="1093347"/>
      </dsp:txXfrm>
    </dsp:sp>
    <dsp:sp modelId="{8616FAFB-8CAC-4A6B-9BFC-2032B2579479}">
      <dsp:nvSpPr>
        <dsp:cNvPr id="0" name=""/>
        <dsp:cNvSpPr/>
      </dsp:nvSpPr>
      <dsp:spPr>
        <a:xfrm>
          <a:off x="3715355" y="1230015"/>
          <a:ext cx="273336" cy="273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025CBA-47F4-4D8A-9D44-75CD58689554}">
      <dsp:nvSpPr>
        <dsp:cNvPr id="0" name=""/>
        <dsp:cNvSpPr/>
      </dsp:nvSpPr>
      <dsp:spPr>
        <a:xfrm>
          <a:off x="4220017" y="0"/>
          <a:ext cx="669078" cy="1093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1475</a:t>
          </a:r>
        </a:p>
      </dsp:txBody>
      <dsp:txXfrm>
        <a:off x="4220017" y="0"/>
        <a:ext cx="669078" cy="1093347"/>
      </dsp:txXfrm>
    </dsp:sp>
    <dsp:sp modelId="{ADBB3F11-C1E6-4678-ABBF-775338E5683F}">
      <dsp:nvSpPr>
        <dsp:cNvPr id="0" name=""/>
        <dsp:cNvSpPr/>
      </dsp:nvSpPr>
      <dsp:spPr>
        <a:xfrm>
          <a:off x="4417888" y="1230015"/>
          <a:ext cx="273336" cy="273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6C2A49-B9D0-46B6-9C84-8F0848860262}">
      <dsp:nvSpPr>
        <dsp:cNvPr id="0" name=""/>
        <dsp:cNvSpPr/>
      </dsp:nvSpPr>
      <dsp:spPr>
        <a:xfrm>
          <a:off x="4922549" y="1640020"/>
          <a:ext cx="669078" cy="1093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1500</a:t>
          </a:r>
        </a:p>
      </dsp:txBody>
      <dsp:txXfrm>
        <a:off x="4922549" y="1640020"/>
        <a:ext cx="669078" cy="1093347"/>
      </dsp:txXfrm>
    </dsp:sp>
    <dsp:sp modelId="{502F1FAB-3F0C-4594-B36A-78F43469B69A}">
      <dsp:nvSpPr>
        <dsp:cNvPr id="0" name=""/>
        <dsp:cNvSpPr/>
      </dsp:nvSpPr>
      <dsp:spPr>
        <a:xfrm>
          <a:off x="5120420" y="1230015"/>
          <a:ext cx="273336" cy="273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EBEFC5-E942-4370-91F0-8F3AC1B18013}">
      <dsp:nvSpPr>
        <dsp:cNvPr id="0" name=""/>
        <dsp:cNvSpPr/>
      </dsp:nvSpPr>
      <dsp:spPr>
        <a:xfrm>
          <a:off x="5625081" y="0"/>
          <a:ext cx="669078" cy="1093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1525</a:t>
          </a:r>
        </a:p>
      </dsp:txBody>
      <dsp:txXfrm>
        <a:off x="5625081" y="0"/>
        <a:ext cx="669078" cy="1093347"/>
      </dsp:txXfrm>
    </dsp:sp>
    <dsp:sp modelId="{0E84E498-CCD7-494B-BBC1-06F48CED574F}">
      <dsp:nvSpPr>
        <dsp:cNvPr id="0" name=""/>
        <dsp:cNvSpPr/>
      </dsp:nvSpPr>
      <dsp:spPr>
        <a:xfrm>
          <a:off x="5822952" y="1230015"/>
          <a:ext cx="273336" cy="273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BA7CC-6406-4F9A-BACE-4C189C0C9446}">
      <dsp:nvSpPr>
        <dsp:cNvPr id="0" name=""/>
        <dsp:cNvSpPr/>
      </dsp:nvSpPr>
      <dsp:spPr>
        <a:xfrm>
          <a:off x="6327614" y="1640020"/>
          <a:ext cx="669078" cy="1093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1550</a:t>
          </a:r>
        </a:p>
      </dsp:txBody>
      <dsp:txXfrm>
        <a:off x="6327614" y="1640020"/>
        <a:ext cx="669078" cy="1093347"/>
      </dsp:txXfrm>
    </dsp:sp>
    <dsp:sp modelId="{1808C669-7F5F-4CFF-B1EF-20F16E20D862}">
      <dsp:nvSpPr>
        <dsp:cNvPr id="0" name=""/>
        <dsp:cNvSpPr/>
      </dsp:nvSpPr>
      <dsp:spPr>
        <a:xfrm>
          <a:off x="6525485" y="1230015"/>
          <a:ext cx="273336" cy="273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0D9BD0-8A74-4EE2-B578-7970A98E939A}">
      <dsp:nvSpPr>
        <dsp:cNvPr id="0" name=""/>
        <dsp:cNvSpPr/>
      </dsp:nvSpPr>
      <dsp:spPr>
        <a:xfrm>
          <a:off x="7030146" y="0"/>
          <a:ext cx="669078" cy="1093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1575</a:t>
          </a:r>
        </a:p>
      </dsp:txBody>
      <dsp:txXfrm>
        <a:off x="7030146" y="0"/>
        <a:ext cx="669078" cy="1093347"/>
      </dsp:txXfrm>
    </dsp:sp>
    <dsp:sp modelId="{025A6D34-965C-4BCA-91B3-ED2129D95A38}">
      <dsp:nvSpPr>
        <dsp:cNvPr id="0" name=""/>
        <dsp:cNvSpPr/>
      </dsp:nvSpPr>
      <dsp:spPr>
        <a:xfrm>
          <a:off x="7228017" y="1230015"/>
          <a:ext cx="273336" cy="273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00CF3-2847-4D2E-9593-CD6FE67B52ED}">
      <dsp:nvSpPr>
        <dsp:cNvPr id="0" name=""/>
        <dsp:cNvSpPr/>
      </dsp:nvSpPr>
      <dsp:spPr>
        <a:xfrm>
          <a:off x="7732678" y="1640020"/>
          <a:ext cx="669078" cy="1093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1600</a:t>
          </a:r>
        </a:p>
      </dsp:txBody>
      <dsp:txXfrm>
        <a:off x="7732678" y="1640020"/>
        <a:ext cx="669078" cy="1093347"/>
      </dsp:txXfrm>
    </dsp:sp>
    <dsp:sp modelId="{2031590E-15B2-47FE-A1A0-6AD81A6AFFC0}">
      <dsp:nvSpPr>
        <dsp:cNvPr id="0" name=""/>
        <dsp:cNvSpPr/>
      </dsp:nvSpPr>
      <dsp:spPr>
        <a:xfrm>
          <a:off x="7930549" y="1230015"/>
          <a:ext cx="273336" cy="273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F8B92-0E3F-4F7C-A715-E9EE3D5700B7}">
      <dsp:nvSpPr>
        <dsp:cNvPr id="0" name=""/>
        <dsp:cNvSpPr/>
      </dsp:nvSpPr>
      <dsp:spPr>
        <a:xfrm>
          <a:off x="0" y="876909"/>
          <a:ext cx="9488128" cy="1169212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D1EEAC-C540-42ED-BD35-92A633808C92}">
      <dsp:nvSpPr>
        <dsp:cNvPr id="0" name=""/>
        <dsp:cNvSpPr/>
      </dsp:nvSpPr>
      <dsp:spPr>
        <a:xfrm>
          <a:off x="4899" y="0"/>
          <a:ext cx="679642" cy="1169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1625</a:t>
          </a:r>
        </a:p>
      </dsp:txBody>
      <dsp:txXfrm>
        <a:off x="4899" y="0"/>
        <a:ext cx="679642" cy="1169212"/>
      </dsp:txXfrm>
    </dsp:sp>
    <dsp:sp modelId="{5E58751C-1426-48F7-A166-AE1AC4ADB11D}">
      <dsp:nvSpPr>
        <dsp:cNvPr id="0" name=""/>
        <dsp:cNvSpPr/>
      </dsp:nvSpPr>
      <dsp:spPr>
        <a:xfrm>
          <a:off x="198569" y="1315364"/>
          <a:ext cx="292303" cy="292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4181DE-8496-4935-9C9F-BDD24083A4FE}">
      <dsp:nvSpPr>
        <dsp:cNvPr id="0" name=""/>
        <dsp:cNvSpPr/>
      </dsp:nvSpPr>
      <dsp:spPr>
        <a:xfrm>
          <a:off x="718524" y="1753819"/>
          <a:ext cx="679642" cy="1169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1650</a:t>
          </a:r>
        </a:p>
      </dsp:txBody>
      <dsp:txXfrm>
        <a:off x="718524" y="1753819"/>
        <a:ext cx="679642" cy="1169212"/>
      </dsp:txXfrm>
    </dsp:sp>
    <dsp:sp modelId="{6ED4C637-9528-4353-BC2A-E707B8983136}">
      <dsp:nvSpPr>
        <dsp:cNvPr id="0" name=""/>
        <dsp:cNvSpPr/>
      </dsp:nvSpPr>
      <dsp:spPr>
        <a:xfrm>
          <a:off x="912194" y="1315364"/>
          <a:ext cx="292303" cy="292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7F7399-1391-4479-B213-B2CA9C48ABE4}">
      <dsp:nvSpPr>
        <dsp:cNvPr id="0" name=""/>
        <dsp:cNvSpPr/>
      </dsp:nvSpPr>
      <dsp:spPr>
        <a:xfrm>
          <a:off x="1432149" y="0"/>
          <a:ext cx="679642" cy="1169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1675</a:t>
          </a:r>
        </a:p>
      </dsp:txBody>
      <dsp:txXfrm>
        <a:off x="1432149" y="0"/>
        <a:ext cx="679642" cy="1169212"/>
      </dsp:txXfrm>
    </dsp:sp>
    <dsp:sp modelId="{D849BFDD-7C5D-4048-9FBE-15863774C7C6}">
      <dsp:nvSpPr>
        <dsp:cNvPr id="0" name=""/>
        <dsp:cNvSpPr/>
      </dsp:nvSpPr>
      <dsp:spPr>
        <a:xfrm>
          <a:off x="1625819" y="1315364"/>
          <a:ext cx="292303" cy="292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0DCBA-42C1-4856-817C-56D44CE5955F}">
      <dsp:nvSpPr>
        <dsp:cNvPr id="0" name=""/>
        <dsp:cNvSpPr/>
      </dsp:nvSpPr>
      <dsp:spPr>
        <a:xfrm>
          <a:off x="2145774" y="1753819"/>
          <a:ext cx="679642" cy="1169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1700</a:t>
          </a:r>
        </a:p>
      </dsp:txBody>
      <dsp:txXfrm>
        <a:off x="2145774" y="1753819"/>
        <a:ext cx="679642" cy="1169212"/>
      </dsp:txXfrm>
    </dsp:sp>
    <dsp:sp modelId="{B88CD8CA-4E65-466A-A94F-E2B93050B015}">
      <dsp:nvSpPr>
        <dsp:cNvPr id="0" name=""/>
        <dsp:cNvSpPr/>
      </dsp:nvSpPr>
      <dsp:spPr>
        <a:xfrm>
          <a:off x="2339444" y="1315364"/>
          <a:ext cx="292303" cy="292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DE7378-42DF-4BEB-BD97-761F29FA61EB}">
      <dsp:nvSpPr>
        <dsp:cNvPr id="0" name=""/>
        <dsp:cNvSpPr/>
      </dsp:nvSpPr>
      <dsp:spPr>
        <a:xfrm>
          <a:off x="2859399" y="0"/>
          <a:ext cx="679642" cy="1169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1725</a:t>
          </a:r>
        </a:p>
      </dsp:txBody>
      <dsp:txXfrm>
        <a:off x="2859399" y="0"/>
        <a:ext cx="679642" cy="1169212"/>
      </dsp:txXfrm>
    </dsp:sp>
    <dsp:sp modelId="{92E4C554-FDB8-4033-B51E-FDEECF30A365}">
      <dsp:nvSpPr>
        <dsp:cNvPr id="0" name=""/>
        <dsp:cNvSpPr/>
      </dsp:nvSpPr>
      <dsp:spPr>
        <a:xfrm>
          <a:off x="3053068" y="1315364"/>
          <a:ext cx="292303" cy="292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0D38E-451E-42D1-9FF1-65ADD5DCFB55}">
      <dsp:nvSpPr>
        <dsp:cNvPr id="0" name=""/>
        <dsp:cNvSpPr/>
      </dsp:nvSpPr>
      <dsp:spPr>
        <a:xfrm>
          <a:off x="3573024" y="1753819"/>
          <a:ext cx="679642" cy="1169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1750</a:t>
          </a:r>
        </a:p>
      </dsp:txBody>
      <dsp:txXfrm>
        <a:off x="3573024" y="1753819"/>
        <a:ext cx="679642" cy="1169212"/>
      </dsp:txXfrm>
    </dsp:sp>
    <dsp:sp modelId="{8616FAFB-8CAC-4A6B-9BFC-2032B2579479}">
      <dsp:nvSpPr>
        <dsp:cNvPr id="0" name=""/>
        <dsp:cNvSpPr/>
      </dsp:nvSpPr>
      <dsp:spPr>
        <a:xfrm>
          <a:off x="3766693" y="1315364"/>
          <a:ext cx="292303" cy="292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025CBA-47F4-4D8A-9D44-75CD58689554}">
      <dsp:nvSpPr>
        <dsp:cNvPr id="0" name=""/>
        <dsp:cNvSpPr/>
      </dsp:nvSpPr>
      <dsp:spPr>
        <a:xfrm>
          <a:off x="4286649" y="0"/>
          <a:ext cx="679642" cy="1169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1775</a:t>
          </a:r>
        </a:p>
      </dsp:txBody>
      <dsp:txXfrm>
        <a:off x="4286649" y="0"/>
        <a:ext cx="679642" cy="1169212"/>
      </dsp:txXfrm>
    </dsp:sp>
    <dsp:sp modelId="{ADBB3F11-C1E6-4678-ABBF-775338E5683F}">
      <dsp:nvSpPr>
        <dsp:cNvPr id="0" name=""/>
        <dsp:cNvSpPr/>
      </dsp:nvSpPr>
      <dsp:spPr>
        <a:xfrm>
          <a:off x="4480318" y="1315364"/>
          <a:ext cx="292303" cy="292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6C2A49-B9D0-46B6-9C84-8F0848860262}">
      <dsp:nvSpPr>
        <dsp:cNvPr id="0" name=""/>
        <dsp:cNvSpPr/>
      </dsp:nvSpPr>
      <dsp:spPr>
        <a:xfrm>
          <a:off x="5000274" y="1753819"/>
          <a:ext cx="679642" cy="1169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srgbClr val="FF0000"/>
              </a:solidFill>
            </a:rPr>
            <a:t>1825</a:t>
          </a:r>
        </a:p>
      </dsp:txBody>
      <dsp:txXfrm>
        <a:off x="5000274" y="1753819"/>
        <a:ext cx="679642" cy="1169212"/>
      </dsp:txXfrm>
    </dsp:sp>
    <dsp:sp modelId="{502F1FAB-3F0C-4594-B36A-78F43469B69A}">
      <dsp:nvSpPr>
        <dsp:cNvPr id="0" name=""/>
        <dsp:cNvSpPr/>
      </dsp:nvSpPr>
      <dsp:spPr>
        <a:xfrm>
          <a:off x="5193943" y="1315364"/>
          <a:ext cx="292303" cy="292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EBEFC5-E942-4370-91F0-8F3AC1B18013}">
      <dsp:nvSpPr>
        <dsp:cNvPr id="0" name=""/>
        <dsp:cNvSpPr/>
      </dsp:nvSpPr>
      <dsp:spPr>
        <a:xfrm>
          <a:off x="5713899" y="0"/>
          <a:ext cx="679642" cy="1169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1875</a:t>
          </a:r>
        </a:p>
      </dsp:txBody>
      <dsp:txXfrm>
        <a:off x="5713899" y="0"/>
        <a:ext cx="679642" cy="1169212"/>
      </dsp:txXfrm>
    </dsp:sp>
    <dsp:sp modelId="{0E84E498-CCD7-494B-BBC1-06F48CED574F}">
      <dsp:nvSpPr>
        <dsp:cNvPr id="0" name=""/>
        <dsp:cNvSpPr/>
      </dsp:nvSpPr>
      <dsp:spPr>
        <a:xfrm>
          <a:off x="5907568" y="1315364"/>
          <a:ext cx="292303" cy="292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BA7CC-6406-4F9A-BACE-4C189C0C9446}">
      <dsp:nvSpPr>
        <dsp:cNvPr id="0" name=""/>
        <dsp:cNvSpPr/>
      </dsp:nvSpPr>
      <dsp:spPr>
        <a:xfrm>
          <a:off x="6427524" y="1753819"/>
          <a:ext cx="679642" cy="1169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schemeClr val="accent6">
                  <a:lumMod val="60000"/>
                  <a:lumOff val="40000"/>
                </a:schemeClr>
              </a:solidFill>
            </a:rPr>
            <a:t>1900</a:t>
          </a:r>
        </a:p>
      </dsp:txBody>
      <dsp:txXfrm>
        <a:off x="6427524" y="1753819"/>
        <a:ext cx="679642" cy="1169212"/>
      </dsp:txXfrm>
    </dsp:sp>
    <dsp:sp modelId="{1808C669-7F5F-4CFF-B1EF-20F16E20D862}">
      <dsp:nvSpPr>
        <dsp:cNvPr id="0" name=""/>
        <dsp:cNvSpPr/>
      </dsp:nvSpPr>
      <dsp:spPr>
        <a:xfrm>
          <a:off x="6621193" y="1315364"/>
          <a:ext cx="292303" cy="292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0D9BD0-8A74-4EE2-B578-7970A98E939A}">
      <dsp:nvSpPr>
        <dsp:cNvPr id="0" name=""/>
        <dsp:cNvSpPr/>
      </dsp:nvSpPr>
      <dsp:spPr>
        <a:xfrm>
          <a:off x="7141149" y="0"/>
          <a:ext cx="679642" cy="1169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1925</a:t>
          </a:r>
        </a:p>
      </dsp:txBody>
      <dsp:txXfrm>
        <a:off x="7141149" y="0"/>
        <a:ext cx="679642" cy="1169212"/>
      </dsp:txXfrm>
    </dsp:sp>
    <dsp:sp modelId="{025A6D34-965C-4BCA-91B3-ED2129D95A38}">
      <dsp:nvSpPr>
        <dsp:cNvPr id="0" name=""/>
        <dsp:cNvSpPr/>
      </dsp:nvSpPr>
      <dsp:spPr>
        <a:xfrm>
          <a:off x="7334818" y="1315364"/>
          <a:ext cx="292303" cy="292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00CF3-2847-4D2E-9593-CD6FE67B52ED}">
      <dsp:nvSpPr>
        <dsp:cNvPr id="0" name=""/>
        <dsp:cNvSpPr/>
      </dsp:nvSpPr>
      <dsp:spPr>
        <a:xfrm>
          <a:off x="7854774" y="1753819"/>
          <a:ext cx="679642" cy="1169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>
              <a:solidFill>
                <a:schemeClr val="accent2"/>
              </a:solidFill>
            </a:rPr>
            <a:t>1933</a:t>
          </a:r>
        </a:p>
      </dsp:txBody>
      <dsp:txXfrm>
        <a:off x="7854774" y="1753819"/>
        <a:ext cx="679642" cy="1169212"/>
      </dsp:txXfrm>
    </dsp:sp>
    <dsp:sp modelId="{2031590E-15B2-47FE-A1A0-6AD81A6AFFC0}">
      <dsp:nvSpPr>
        <dsp:cNvPr id="0" name=""/>
        <dsp:cNvSpPr/>
      </dsp:nvSpPr>
      <dsp:spPr>
        <a:xfrm>
          <a:off x="8048443" y="1315364"/>
          <a:ext cx="292303" cy="292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F8B92-0E3F-4F7C-A715-E9EE3D5700B7}">
      <dsp:nvSpPr>
        <dsp:cNvPr id="0" name=""/>
        <dsp:cNvSpPr/>
      </dsp:nvSpPr>
      <dsp:spPr>
        <a:xfrm>
          <a:off x="0" y="1084980"/>
          <a:ext cx="9438967" cy="144664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D1EEAC-C540-42ED-BD35-92A633808C92}">
      <dsp:nvSpPr>
        <dsp:cNvPr id="0" name=""/>
        <dsp:cNvSpPr/>
      </dsp:nvSpPr>
      <dsp:spPr>
        <a:xfrm>
          <a:off x="725" y="0"/>
          <a:ext cx="1163509" cy="144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1950</a:t>
          </a:r>
        </a:p>
      </dsp:txBody>
      <dsp:txXfrm>
        <a:off x="725" y="0"/>
        <a:ext cx="1163509" cy="1446640"/>
      </dsp:txXfrm>
    </dsp:sp>
    <dsp:sp modelId="{5E58751C-1426-48F7-A166-AE1AC4ADB11D}">
      <dsp:nvSpPr>
        <dsp:cNvPr id="0" name=""/>
        <dsp:cNvSpPr/>
      </dsp:nvSpPr>
      <dsp:spPr>
        <a:xfrm>
          <a:off x="401650" y="1627469"/>
          <a:ext cx="361660" cy="3616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4181DE-8496-4935-9C9F-BDD24083A4FE}">
      <dsp:nvSpPr>
        <dsp:cNvPr id="0" name=""/>
        <dsp:cNvSpPr/>
      </dsp:nvSpPr>
      <dsp:spPr>
        <a:xfrm>
          <a:off x="1222410" y="2169960"/>
          <a:ext cx="1163509" cy="144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1975</a:t>
          </a:r>
        </a:p>
      </dsp:txBody>
      <dsp:txXfrm>
        <a:off x="1222410" y="2169960"/>
        <a:ext cx="1163509" cy="1446640"/>
      </dsp:txXfrm>
    </dsp:sp>
    <dsp:sp modelId="{6ED4C637-9528-4353-BC2A-E707B8983136}">
      <dsp:nvSpPr>
        <dsp:cNvPr id="0" name=""/>
        <dsp:cNvSpPr/>
      </dsp:nvSpPr>
      <dsp:spPr>
        <a:xfrm>
          <a:off x="1623335" y="1627469"/>
          <a:ext cx="361660" cy="3616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7F7399-1391-4479-B213-B2CA9C48ABE4}">
      <dsp:nvSpPr>
        <dsp:cNvPr id="0" name=""/>
        <dsp:cNvSpPr/>
      </dsp:nvSpPr>
      <dsp:spPr>
        <a:xfrm>
          <a:off x="2444095" y="0"/>
          <a:ext cx="1163509" cy="144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1983</a:t>
          </a:r>
        </a:p>
      </dsp:txBody>
      <dsp:txXfrm>
        <a:off x="2444095" y="0"/>
        <a:ext cx="1163509" cy="1446640"/>
      </dsp:txXfrm>
    </dsp:sp>
    <dsp:sp modelId="{D849BFDD-7C5D-4048-9FBE-15863774C7C6}">
      <dsp:nvSpPr>
        <dsp:cNvPr id="0" name=""/>
        <dsp:cNvSpPr/>
      </dsp:nvSpPr>
      <dsp:spPr>
        <a:xfrm>
          <a:off x="2845020" y="1627469"/>
          <a:ext cx="361660" cy="3616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0DCBA-42C1-4856-817C-56D44CE5955F}">
      <dsp:nvSpPr>
        <dsp:cNvPr id="0" name=""/>
        <dsp:cNvSpPr/>
      </dsp:nvSpPr>
      <dsp:spPr>
        <a:xfrm>
          <a:off x="3665780" y="2169960"/>
          <a:ext cx="1163509" cy="144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2000</a:t>
          </a:r>
        </a:p>
      </dsp:txBody>
      <dsp:txXfrm>
        <a:off x="3665780" y="2169960"/>
        <a:ext cx="1163509" cy="1446640"/>
      </dsp:txXfrm>
    </dsp:sp>
    <dsp:sp modelId="{B88CD8CA-4E65-466A-A94F-E2B93050B015}">
      <dsp:nvSpPr>
        <dsp:cNvPr id="0" name=""/>
        <dsp:cNvSpPr/>
      </dsp:nvSpPr>
      <dsp:spPr>
        <a:xfrm>
          <a:off x="4066705" y="1627469"/>
          <a:ext cx="361660" cy="3616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DE7378-42DF-4BEB-BD97-761F29FA61EB}">
      <dsp:nvSpPr>
        <dsp:cNvPr id="0" name=""/>
        <dsp:cNvSpPr/>
      </dsp:nvSpPr>
      <dsp:spPr>
        <a:xfrm>
          <a:off x="4887465" y="0"/>
          <a:ext cx="1163509" cy="144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b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chemeClr val="tx2">
                  <a:lumMod val="50000"/>
                  <a:lumOff val="50000"/>
                </a:schemeClr>
              </a:solidFill>
            </a:rPr>
            <a:t>2015</a:t>
          </a:r>
        </a:p>
      </dsp:txBody>
      <dsp:txXfrm>
        <a:off x="4887465" y="0"/>
        <a:ext cx="1163509" cy="1446640"/>
      </dsp:txXfrm>
    </dsp:sp>
    <dsp:sp modelId="{92E4C554-FDB8-4033-B51E-FDEECF30A365}">
      <dsp:nvSpPr>
        <dsp:cNvPr id="0" name=""/>
        <dsp:cNvSpPr/>
      </dsp:nvSpPr>
      <dsp:spPr>
        <a:xfrm>
          <a:off x="5288390" y="1627469"/>
          <a:ext cx="361660" cy="3616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0D38E-451E-42D1-9FF1-65ADD5DCFB55}">
      <dsp:nvSpPr>
        <dsp:cNvPr id="0" name=""/>
        <dsp:cNvSpPr/>
      </dsp:nvSpPr>
      <dsp:spPr>
        <a:xfrm>
          <a:off x="6109150" y="2169960"/>
          <a:ext cx="1163509" cy="144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chemeClr val="accent2"/>
              </a:solidFill>
            </a:rPr>
            <a:t>2025</a:t>
          </a:r>
        </a:p>
      </dsp:txBody>
      <dsp:txXfrm>
        <a:off x="6109150" y="2169960"/>
        <a:ext cx="1163509" cy="1446640"/>
      </dsp:txXfrm>
    </dsp:sp>
    <dsp:sp modelId="{8616FAFB-8CAC-4A6B-9BFC-2032B2579479}">
      <dsp:nvSpPr>
        <dsp:cNvPr id="0" name=""/>
        <dsp:cNvSpPr/>
      </dsp:nvSpPr>
      <dsp:spPr>
        <a:xfrm>
          <a:off x="6510074" y="1627469"/>
          <a:ext cx="361660" cy="3616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6F810-CD29-411F-B323-59EE196E43F5}">
      <dsp:nvSpPr>
        <dsp:cNvPr id="0" name=""/>
        <dsp:cNvSpPr/>
      </dsp:nvSpPr>
      <dsp:spPr>
        <a:xfrm>
          <a:off x="7330835" y="0"/>
          <a:ext cx="1163509" cy="144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b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>
              <a:solidFill>
                <a:srgbClr val="FF0000"/>
              </a:solidFill>
            </a:rPr>
            <a:t>2033</a:t>
          </a:r>
        </a:p>
      </dsp:txBody>
      <dsp:txXfrm>
        <a:off x="7330835" y="0"/>
        <a:ext cx="1163509" cy="1446640"/>
      </dsp:txXfrm>
    </dsp:sp>
    <dsp:sp modelId="{1DFAEB98-5180-4B1C-BAAC-41709822F81D}">
      <dsp:nvSpPr>
        <dsp:cNvPr id="0" name=""/>
        <dsp:cNvSpPr/>
      </dsp:nvSpPr>
      <dsp:spPr>
        <a:xfrm>
          <a:off x="7731759" y="1627469"/>
          <a:ext cx="361660" cy="3616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789F-F898-4D40-9C33-5EC1A09B912F}" type="datetimeFigureOut">
              <a:rPr lang="pt-BR" smtClean="0"/>
              <a:t>23/10/2024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E2EB-4D23-47A3-882F-1D03EC1F8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0476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789F-F898-4D40-9C33-5EC1A09B912F}" type="datetimeFigureOut">
              <a:rPr lang="pt-BR" smtClean="0"/>
              <a:t>23/10/2024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E2EB-4D23-47A3-882F-1D03EC1F8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0269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789F-F898-4D40-9C33-5EC1A09B912F}" type="datetimeFigureOut">
              <a:rPr lang="pt-BR" smtClean="0"/>
              <a:t>23/10/2024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E2EB-4D23-47A3-882F-1D03EC1F8390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1790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789F-F898-4D40-9C33-5EC1A09B912F}" type="datetimeFigureOut">
              <a:rPr lang="pt-BR" smtClean="0"/>
              <a:t>23/10/2024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E2EB-4D23-47A3-882F-1D03EC1F8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7766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789F-F898-4D40-9C33-5EC1A09B912F}" type="datetimeFigureOut">
              <a:rPr lang="pt-BR" smtClean="0"/>
              <a:t>23/10/2024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E2EB-4D23-47A3-882F-1D03EC1F8390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2119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789F-F898-4D40-9C33-5EC1A09B912F}" type="datetimeFigureOut">
              <a:rPr lang="pt-BR" smtClean="0"/>
              <a:t>23/10/2024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E2EB-4D23-47A3-882F-1D03EC1F8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4377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789F-F898-4D40-9C33-5EC1A09B912F}" type="datetimeFigureOut">
              <a:rPr lang="pt-BR" smtClean="0"/>
              <a:t>23/10/2024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E2EB-4D23-47A3-882F-1D03EC1F8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433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789F-F898-4D40-9C33-5EC1A09B912F}" type="datetimeFigureOut">
              <a:rPr lang="pt-BR" smtClean="0"/>
              <a:t>23/10/2024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E2EB-4D23-47A3-882F-1D03EC1F8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1050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789F-F898-4D40-9C33-5EC1A09B912F}" type="datetimeFigureOut">
              <a:rPr lang="pt-BR" smtClean="0"/>
              <a:t>23/10/2024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E2EB-4D23-47A3-882F-1D03EC1F8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1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789F-F898-4D40-9C33-5EC1A09B912F}" type="datetimeFigureOut">
              <a:rPr lang="pt-BR" smtClean="0"/>
              <a:t>23/10/2024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E2EB-4D23-47A3-882F-1D03EC1F8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1728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789F-F898-4D40-9C33-5EC1A09B912F}" type="datetimeFigureOut">
              <a:rPr lang="pt-BR" smtClean="0"/>
              <a:t>23/10/2024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E2EB-4D23-47A3-882F-1D03EC1F8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0524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789F-F898-4D40-9C33-5EC1A09B912F}" type="datetimeFigureOut">
              <a:rPr lang="pt-BR" smtClean="0"/>
              <a:t>23/10/2024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E2EB-4D23-47A3-882F-1D03EC1F8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1236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789F-F898-4D40-9C33-5EC1A09B912F}" type="datetimeFigureOut">
              <a:rPr lang="pt-BR" smtClean="0"/>
              <a:t>23/10/2024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E2EB-4D23-47A3-882F-1D03EC1F8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82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789F-F898-4D40-9C33-5EC1A09B912F}" type="datetimeFigureOut">
              <a:rPr lang="pt-BR" smtClean="0"/>
              <a:t>23/10/2024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E2EB-4D23-47A3-882F-1D03EC1F8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3349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789F-F898-4D40-9C33-5EC1A09B912F}" type="datetimeFigureOut">
              <a:rPr lang="pt-BR" smtClean="0"/>
              <a:t>23/10/2024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E2EB-4D23-47A3-882F-1D03EC1F8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6639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789F-F898-4D40-9C33-5EC1A09B912F}" type="datetimeFigureOut">
              <a:rPr lang="pt-BR" smtClean="0"/>
              <a:t>23/10/2024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E2EB-4D23-47A3-882F-1D03EC1F8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6959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3789F-F898-4D40-9C33-5EC1A09B912F}" type="datetimeFigureOut">
              <a:rPr lang="pt-BR" smtClean="0"/>
              <a:t>23/10/2024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4EFE2EB-4D23-47A3-882F-1D03EC1F8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525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8.xml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8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8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8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8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8.xml" /><Relationship Id="rId4" Type="http://schemas.openxmlformats.org/officeDocument/2006/relationships/image" Target="../media/image16.png" 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8.xml" /><Relationship Id="rId4" Type="http://schemas.openxmlformats.org/officeDocument/2006/relationships/image" Target="../media/image11.jpe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8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8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8.xml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 /><Relationship Id="rId13" Type="http://schemas.openxmlformats.org/officeDocument/2006/relationships/diagramLayout" Target="../diagrams/layout3.xml" /><Relationship Id="rId18" Type="http://schemas.openxmlformats.org/officeDocument/2006/relationships/image" Target="../media/image6.jpeg" /><Relationship Id="rId3" Type="http://schemas.openxmlformats.org/officeDocument/2006/relationships/diagramLayout" Target="../diagrams/layout1.xml" /><Relationship Id="rId7" Type="http://schemas.openxmlformats.org/officeDocument/2006/relationships/diagramData" Target="../diagrams/data2.xml" /><Relationship Id="rId12" Type="http://schemas.openxmlformats.org/officeDocument/2006/relationships/diagramData" Target="../diagrams/data3.xml" /><Relationship Id="rId17" Type="http://schemas.openxmlformats.org/officeDocument/2006/relationships/image" Target="../media/image5.png" /><Relationship Id="rId2" Type="http://schemas.openxmlformats.org/officeDocument/2006/relationships/diagramData" Target="../diagrams/data1.xml" /><Relationship Id="rId16" Type="http://schemas.microsoft.com/office/2007/relationships/diagramDrawing" Target="../diagrams/drawing3.xml" /><Relationship Id="rId1" Type="http://schemas.openxmlformats.org/officeDocument/2006/relationships/slideLayout" Target="../slideLayouts/slideLayout8.xml" /><Relationship Id="rId6" Type="http://schemas.microsoft.com/office/2007/relationships/diagramDrawing" Target="../diagrams/drawing1.xml" /><Relationship Id="rId11" Type="http://schemas.microsoft.com/office/2007/relationships/diagramDrawing" Target="../diagrams/drawing2.xml" /><Relationship Id="rId5" Type="http://schemas.openxmlformats.org/officeDocument/2006/relationships/diagramColors" Target="../diagrams/colors1.xml" /><Relationship Id="rId15" Type="http://schemas.openxmlformats.org/officeDocument/2006/relationships/diagramColors" Target="../diagrams/colors3.xml" /><Relationship Id="rId10" Type="http://schemas.openxmlformats.org/officeDocument/2006/relationships/diagramColors" Target="../diagrams/colors2.xml" /><Relationship Id="rId19" Type="http://schemas.openxmlformats.org/officeDocument/2006/relationships/image" Target="../media/image7.png" /><Relationship Id="rId4" Type="http://schemas.openxmlformats.org/officeDocument/2006/relationships/diagramQuickStyle" Target="../diagrams/quickStyle1.xml" /><Relationship Id="rId9" Type="http://schemas.openxmlformats.org/officeDocument/2006/relationships/diagramQuickStyle" Target="../diagrams/quickStyle2.xml" /><Relationship Id="rId14" Type="http://schemas.openxmlformats.org/officeDocument/2006/relationships/diagramQuickStyle" Target="../diagrams/quickStyle3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8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9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347F247F-4C7E-2ECA-208B-523E43EDFA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970" r="26620"/>
          <a:stretch/>
        </p:blipFill>
        <p:spPr>
          <a:xfrm>
            <a:off x="5805539" y="-4891"/>
            <a:ext cx="5394006" cy="6853007"/>
          </a:xfrm>
          <a:prstGeom prst="rect">
            <a:avLst/>
          </a:prstGeom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01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02" name="Isosceles Triangle 101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03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04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05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06" name="Isosceles Triangle 105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07" name="Isosceles Triangle 106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D83933D3-1D86-32FF-7F0D-F68ABF5A4F6E}"/>
              </a:ext>
            </a:extLst>
          </p:cNvPr>
          <p:cNvSpPr txBox="1"/>
          <p:nvPr/>
        </p:nvSpPr>
        <p:spPr>
          <a:xfrm>
            <a:off x="199613" y="1509094"/>
            <a:ext cx="5631341" cy="34594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cap="all" dirty="0" err="1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Jubileu</a:t>
            </a:r>
            <a:endParaRPr lang="en-US" sz="5400" b="1" cap="all" dirty="0">
              <a:ln w="19050"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dos 2025 </a:t>
            </a:r>
            <a:r>
              <a:rPr lang="en-US" sz="5400" b="1" dirty="0" err="1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anos</a:t>
            </a:r>
            <a:r>
              <a:rPr lang="en-US" sz="5400" b="1" dirty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do </a:t>
            </a:r>
            <a:r>
              <a:rPr lang="en-US" sz="5400" b="1" dirty="0" err="1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nascimento</a:t>
            </a:r>
            <a:r>
              <a:rPr lang="en-US" sz="5400" b="1" dirty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de </a:t>
            </a:r>
            <a:r>
              <a:rPr lang="en-US" sz="5400" b="1" dirty="0" err="1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Nosso</a:t>
            </a:r>
            <a:r>
              <a:rPr lang="en-US" sz="5400" b="1" dirty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Senhor Jesus Cristo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15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17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19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21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23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25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pic>
        <p:nvPicPr>
          <p:cNvPr id="9" name="Espaço Reservado para Conteúdo 5" descr="Logotipo&#10;&#10;Descrição gerada automaticamente">
            <a:extLst>
              <a:ext uri="{FF2B5EF4-FFF2-40B4-BE49-F238E27FC236}">
                <a16:creationId xmlns:a16="http://schemas.microsoft.com/office/drawing/2014/main" id="{B9783D68-7734-9EA2-FBF2-0FEDC46DD9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380" y="5500245"/>
            <a:ext cx="1963469" cy="1227167"/>
          </a:xfrm>
          <a:prstGeom prst="rect">
            <a:avLst/>
          </a:prstGeom>
        </p:spPr>
      </p:pic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45F7D765-41C7-77DF-38F8-F938A50A8F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311" y="4993765"/>
            <a:ext cx="3823916" cy="202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30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EEC623D2-8D54-263F-FC38-F065E865F8C6}"/>
              </a:ext>
            </a:extLst>
          </p:cNvPr>
          <p:cNvSpPr txBox="1"/>
          <p:nvPr/>
        </p:nvSpPr>
        <p:spPr>
          <a:xfrm>
            <a:off x="172278" y="239610"/>
            <a:ext cx="1130688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pt-BR" sz="6000" b="1" dirty="0">
                <a:ln/>
                <a:solidFill>
                  <a:schemeClr val="accent3"/>
                </a:solidFill>
                <a:latin typeface="Centaur" panose="02030504050205020304" pitchFamily="18" charset="0"/>
              </a:rPr>
              <a:t>Apelos litúrgicos do Jubileu: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FDE7B6D-7909-7D4A-C7F8-E6CEAB609A1C}"/>
              </a:ext>
            </a:extLst>
          </p:cNvPr>
          <p:cNvSpPr txBox="1"/>
          <p:nvPr/>
        </p:nvSpPr>
        <p:spPr>
          <a:xfrm>
            <a:off x="543339" y="1667693"/>
            <a:ext cx="723858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0" indent="-3619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800" dirty="0"/>
              <a:t> Horários marcados e favoráveis para a celebração do sacramento da penitência;</a:t>
            </a:r>
          </a:p>
          <a:p>
            <a:pPr marL="361950" indent="-3619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800" dirty="0"/>
              <a:t> Celebrações penitenciais comunitárias;</a:t>
            </a:r>
          </a:p>
          <a:p>
            <a:pPr marL="361950" indent="-3619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800" dirty="0"/>
              <a:t> Formação dos ministros e dos fiéis para a celebração penitencial;</a:t>
            </a:r>
          </a:p>
          <a:p>
            <a:pPr marL="361950" indent="-3619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800" dirty="0"/>
              <a:t> Celebração de abertura e encerramento do Ano Jubilar;</a:t>
            </a:r>
          </a:p>
          <a:p>
            <a:pPr marL="361950" indent="-3619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800" dirty="0"/>
              <a:t> Missa para o Ano Jubilar.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7CD8B9C-A7EF-0A9A-4DC2-08F1536F7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8580" y="2757007"/>
            <a:ext cx="2600151" cy="272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4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EEC623D2-8D54-263F-FC38-F065E865F8C6}"/>
              </a:ext>
            </a:extLst>
          </p:cNvPr>
          <p:cNvSpPr txBox="1"/>
          <p:nvPr/>
        </p:nvSpPr>
        <p:spPr>
          <a:xfrm>
            <a:off x="172278" y="239610"/>
            <a:ext cx="1130688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pt-BR" sz="6000" b="1" dirty="0">
                <a:ln/>
                <a:solidFill>
                  <a:schemeClr val="accent3"/>
                </a:solidFill>
                <a:latin typeface="Centaur" panose="02030504050205020304" pitchFamily="18" charset="0"/>
              </a:rPr>
              <a:t>Apelos sócio ecológicos do Jubileu: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FDE7B6D-7909-7D4A-C7F8-E6CEAB609A1C}"/>
              </a:ext>
            </a:extLst>
          </p:cNvPr>
          <p:cNvSpPr txBox="1"/>
          <p:nvPr/>
        </p:nvSpPr>
        <p:spPr>
          <a:xfrm>
            <a:off x="543340" y="1735609"/>
            <a:ext cx="7076660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 indent="-265113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800" dirty="0"/>
              <a:t> Descanso da terra;</a:t>
            </a:r>
          </a:p>
          <a:p>
            <a:pPr marL="265113" indent="-265113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800" dirty="0"/>
              <a:t> Dívida Ecológica</a:t>
            </a:r>
          </a:p>
          <a:p>
            <a:pPr marL="265113" indent="-265113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800" dirty="0"/>
              <a:t> Perdão das dívidas das nações mais pobres pelas mais ricas;</a:t>
            </a:r>
          </a:p>
          <a:p>
            <a:pPr marL="265113" indent="-265113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800" dirty="0"/>
              <a:t> Libertação dos escravos e</a:t>
            </a:r>
          </a:p>
          <a:p>
            <a:pPr marL="265113" indent="-265113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800" dirty="0"/>
              <a:t> Devolução das propriedades;</a:t>
            </a:r>
          </a:p>
          <a:p>
            <a:pPr marL="265113" indent="-265113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pt-BR" sz="2800" dirty="0"/>
              <a:t> Destinação universal dos bens.</a:t>
            </a:r>
          </a:p>
        </p:txBody>
      </p:sp>
      <p:pic>
        <p:nvPicPr>
          <p:cNvPr id="5" name="Espaço Reservado para Conteúdo 5" descr="Logotipo&#10;&#10;Descrição gerada automaticamente">
            <a:extLst>
              <a:ext uri="{FF2B5EF4-FFF2-40B4-BE49-F238E27FC236}">
                <a16:creationId xmlns:a16="http://schemas.microsoft.com/office/drawing/2014/main" id="{F2CC4BAC-08CF-CE52-EB69-DD538E071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549" y="2474895"/>
            <a:ext cx="3512471" cy="2195294"/>
          </a:xfrm>
        </p:spPr>
      </p:pic>
    </p:spTree>
    <p:extLst>
      <p:ext uri="{BB962C8B-B14F-4D97-AF65-F5344CB8AC3E}">
        <p14:creationId xmlns:p14="http://schemas.microsoft.com/office/powerpoint/2010/main" val="3099718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EEC623D2-8D54-263F-FC38-F065E865F8C6}"/>
              </a:ext>
            </a:extLst>
          </p:cNvPr>
          <p:cNvSpPr txBox="1"/>
          <p:nvPr/>
        </p:nvSpPr>
        <p:spPr>
          <a:xfrm>
            <a:off x="172278" y="239610"/>
            <a:ext cx="1130688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pt-BR" sz="6000" b="1" dirty="0">
                <a:ln/>
                <a:solidFill>
                  <a:schemeClr val="accent3"/>
                </a:solidFill>
                <a:latin typeface="Centaur" panose="02030504050205020304" pitchFamily="18" charset="0"/>
              </a:rPr>
              <a:t>Instrumentos de preparação: </a:t>
            </a:r>
          </a:p>
        </p:txBody>
      </p:sp>
      <p:pic>
        <p:nvPicPr>
          <p:cNvPr id="6" name="Picture 2" descr="Box - Coleção Cadernos do Concílio - Jubileu 202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5" b="11277"/>
          <a:stretch/>
        </p:blipFill>
        <p:spPr bwMode="auto">
          <a:xfrm>
            <a:off x="1795779" y="1255273"/>
            <a:ext cx="7699286" cy="497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vento: Preparação para o mês da Bíblia - ANE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6" t="22527" r="35885" b="21754"/>
          <a:stretch/>
        </p:blipFill>
        <p:spPr bwMode="auto">
          <a:xfrm>
            <a:off x="477078" y="4983071"/>
            <a:ext cx="1457739" cy="165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408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EEC623D2-8D54-263F-FC38-F065E865F8C6}"/>
              </a:ext>
            </a:extLst>
          </p:cNvPr>
          <p:cNvSpPr txBox="1"/>
          <p:nvPr/>
        </p:nvSpPr>
        <p:spPr>
          <a:xfrm>
            <a:off x="172278" y="239610"/>
            <a:ext cx="1130688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pt-BR" sz="6000" b="1" dirty="0">
                <a:ln/>
                <a:solidFill>
                  <a:schemeClr val="accent3"/>
                </a:solidFill>
                <a:latin typeface="Centaur" panose="02030504050205020304" pitchFamily="18" charset="0"/>
              </a:rPr>
              <a:t>Instrumentos de preparação: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7" t="24193" r="6256" b="5523"/>
          <a:stretch/>
        </p:blipFill>
        <p:spPr bwMode="auto">
          <a:xfrm>
            <a:off x="597832" y="1330478"/>
            <a:ext cx="8892480" cy="464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NBB – Regional Sul 2 | Conferência Nacional dos Bispos do Bras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480" y="5222866"/>
            <a:ext cx="1455689" cy="135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571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EEC623D2-8D54-263F-FC38-F065E865F8C6}"/>
              </a:ext>
            </a:extLst>
          </p:cNvPr>
          <p:cNvSpPr txBox="1"/>
          <p:nvPr/>
        </p:nvSpPr>
        <p:spPr>
          <a:xfrm>
            <a:off x="172278" y="239610"/>
            <a:ext cx="1130688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pt-BR" sz="6000" b="1" dirty="0">
                <a:ln/>
                <a:solidFill>
                  <a:schemeClr val="accent3"/>
                </a:solidFill>
                <a:latin typeface="Centaur" panose="02030504050205020304" pitchFamily="18" charset="0"/>
              </a:rPr>
              <a:t>Instrumentos de preparação: </a:t>
            </a:r>
          </a:p>
        </p:txBody>
      </p:sp>
      <p:pic>
        <p:nvPicPr>
          <p:cNvPr id="5" name="Picture 4" descr="TV Pai Eterno - Tem filme para toda a família na... | Faceboo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4" b="17149"/>
          <a:stretch/>
        </p:blipFill>
        <p:spPr bwMode="auto">
          <a:xfrm>
            <a:off x="2869965" y="1454387"/>
            <a:ext cx="4093175" cy="485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onhecimento da Fé | Portal de notícias sobre a Devoção ao Divino Pai Eterno.  TV Pai Eterno, Igreja no Brasil e no mundo, Velas da Fé, Testemunhos de  graças alcançadas e mais. |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6" t="19505" r="6807" b="16879"/>
          <a:stretch/>
        </p:blipFill>
        <p:spPr bwMode="auto">
          <a:xfrm>
            <a:off x="490056" y="1464824"/>
            <a:ext cx="3528392" cy="196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TV Pai Eterno | Wiki Logopedia | Fand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636" y="4632472"/>
            <a:ext cx="2525412" cy="16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840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152" b="84026" l="9967" r="83498">
                        <a14:foregroundMark x1="77096" y1="29109" x2="77096" y2="29109"/>
                        <a14:foregroundMark x1="52343" y1="66007" x2="52343" y2="66007"/>
                        <a14:foregroundMark x1="52013" y1="66205" x2="71749" y2="67855"/>
                        <a14:foregroundMark x1="71749" y1="68053" x2="80132" y2="56040"/>
                        <a14:foregroundMark x1="83498" y1="43828" x2="83498" y2="43828"/>
                        <a14:foregroundMark x1="81188" y1="81122" x2="81188" y2="81122"/>
                        <a14:foregroundMark x1="46403" y1="82442" x2="46403" y2="82442"/>
                        <a14:foregroundMark x1="46667" y1="82574" x2="80990" y2="80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0" t="16611" r="15652" b="13748"/>
          <a:stretch/>
        </p:blipFill>
        <p:spPr bwMode="auto">
          <a:xfrm>
            <a:off x="1444487" y="1568806"/>
            <a:ext cx="6771861" cy="507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EC623D2-8D54-263F-FC38-F065E865F8C6}"/>
              </a:ext>
            </a:extLst>
          </p:cNvPr>
          <p:cNvSpPr txBox="1"/>
          <p:nvPr/>
        </p:nvSpPr>
        <p:spPr>
          <a:xfrm>
            <a:off x="172278" y="239610"/>
            <a:ext cx="1130688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pt-BR" sz="6000" b="1" dirty="0">
                <a:ln/>
                <a:solidFill>
                  <a:schemeClr val="accent3"/>
                </a:solidFill>
                <a:latin typeface="Centaur" panose="02030504050205020304" pitchFamily="18" charset="0"/>
              </a:rPr>
              <a:t>Instrumentos de preparação: </a:t>
            </a:r>
          </a:p>
        </p:txBody>
      </p:sp>
      <p:pic>
        <p:nvPicPr>
          <p:cNvPr id="1028" name="Picture 4" descr="Evento: Preparação para o mês da Bíblia - ANE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6" t="22527" r="35885" b="21754"/>
          <a:stretch/>
        </p:blipFill>
        <p:spPr bwMode="auto">
          <a:xfrm>
            <a:off x="477078" y="4983071"/>
            <a:ext cx="1457739" cy="165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759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EEC623D2-8D54-263F-FC38-F065E865F8C6}"/>
              </a:ext>
            </a:extLst>
          </p:cNvPr>
          <p:cNvSpPr txBox="1"/>
          <p:nvPr/>
        </p:nvSpPr>
        <p:spPr>
          <a:xfrm>
            <a:off x="339213" y="315810"/>
            <a:ext cx="1113994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pt-BR" sz="6000" b="1" dirty="0">
                <a:ln/>
                <a:solidFill>
                  <a:schemeClr val="accent3"/>
                </a:solidFill>
                <a:latin typeface="Centaur" panose="02030504050205020304" pitchFamily="18" charset="0"/>
              </a:rPr>
              <a:t>O que é um Jubileu?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FDE7B6D-7909-7D4A-C7F8-E6CEAB609A1C}"/>
              </a:ext>
            </a:extLst>
          </p:cNvPr>
          <p:cNvSpPr txBox="1"/>
          <p:nvPr/>
        </p:nvSpPr>
        <p:spPr>
          <a:xfrm>
            <a:off x="285561" y="1670199"/>
            <a:ext cx="721687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0" i="0" dirty="0">
                <a:solidFill>
                  <a:srgbClr val="373737"/>
                </a:solidFill>
                <a:effectLst/>
                <a:latin typeface="Museo Sans Cyrl"/>
              </a:rPr>
              <a:t> </a:t>
            </a:r>
            <a:r>
              <a:rPr lang="pt-BR" sz="3600" b="1" i="0" dirty="0">
                <a:solidFill>
                  <a:srgbClr val="37373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Jubileu</a:t>
            </a:r>
            <a:r>
              <a:rPr lang="pt-BR" sz="3600" b="0" i="0" dirty="0">
                <a:solidFill>
                  <a:srgbClr val="37373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ou </a:t>
            </a:r>
            <a:r>
              <a:rPr lang="pt-BR" sz="3600" dirty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3600" b="0" i="0" dirty="0">
                <a:solidFill>
                  <a:srgbClr val="37373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 Santo, como foi chamado no princípio, </a:t>
            </a:r>
            <a:r>
              <a:rPr lang="pt-BR" sz="3600" b="1" i="0" dirty="0">
                <a:solidFill>
                  <a:srgbClr val="37373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 um tempo especial de graça </a:t>
            </a:r>
            <a:r>
              <a:rPr lang="pt-BR" sz="3600" b="0" i="0" dirty="0">
                <a:solidFill>
                  <a:srgbClr val="37373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3600" b="0" i="1" dirty="0">
                <a:solidFill>
                  <a:srgbClr val="37373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kairós</a:t>
            </a:r>
            <a:r>
              <a:rPr lang="pt-BR" sz="3600" b="0" i="0" dirty="0">
                <a:solidFill>
                  <a:srgbClr val="37373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3600" b="1" i="0" dirty="0">
                <a:solidFill>
                  <a:srgbClr val="37373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 experimentar a plena remissão dos nossos pecados</a:t>
            </a:r>
            <a:r>
              <a:rPr lang="pt-BR" sz="3600" b="0" i="0" dirty="0">
                <a:solidFill>
                  <a:srgbClr val="37373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fruto do radical amor de Deus por nós, que, em Jesus Cristo, o crucificado-ressuscitado, nos redimiu.</a:t>
            </a:r>
          </a:p>
        </p:txBody>
      </p:sp>
      <p:pic>
        <p:nvPicPr>
          <p:cNvPr id="7" name="Espaço Reservado para Conteúdo 5" descr="Logotipo&#10;&#10;Descrição gerada automaticamente">
            <a:extLst>
              <a:ext uri="{FF2B5EF4-FFF2-40B4-BE49-F238E27FC236}">
                <a16:creationId xmlns:a16="http://schemas.microsoft.com/office/drawing/2014/main" id="{F2CC4BAC-08CF-CE52-EB69-DD538E071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297" y="2474895"/>
            <a:ext cx="3512471" cy="2195294"/>
          </a:xfrm>
        </p:spPr>
      </p:pic>
    </p:spTree>
    <p:extLst>
      <p:ext uri="{BB962C8B-B14F-4D97-AF65-F5344CB8AC3E}">
        <p14:creationId xmlns:p14="http://schemas.microsoft.com/office/powerpoint/2010/main" val="709099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Logotipo&#10;&#10;Descrição gerada automaticamente">
            <a:extLst>
              <a:ext uri="{FF2B5EF4-FFF2-40B4-BE49-F238E27FC236}">
                <a16:creationId xmlns:a16="http://schemas.microsoft.com/office/drawing/2014/main" id="{F2CC4BAC-08CF-CE52-EB69-DD538E071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801" y="2474895"/>
            <a:ext cx="3512471" cy="2195294"/>
          </a:xfr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EC623D2-8D54-263F-FC38-F065E865F8C6}"/>
              </a:ext>
            </a:extLst>
          </p:cNvPr>
          <p:cNvSpPr txBox="1"/>
          <p:nvPr/>
        </p:nvSpPr>
        <p:spPr>
          <a:xfrm>
            <a:off x="339213" y="239610"/>
            <a:ext cx="1113994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pt-BR" sz="6000" b="1" dirty="0">
                <a:ln/>
                <a:solidFill>
                  <a:schemeClr val="accent3"/>
                </a:solidFill>
                <a:latin typeface="Centaur" panose="02030504050205020304" pitchFamily="18" charset="0"/>
              </a:rPr>
              <a:t>Os primórdios da história: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FDE7B6D-7909-7D4A-C7F8-E6CEAB609A1C}"/>
              </a:ext>
            </a:extLst>
          </p:cNvPr>
          <p:cNvSpPr txBox="1"/>
          <p:nvPr/>
        </p:nvSpPr>
        <p:spPr>
          <a:xfrm>
            <a:off x="255637" y="1349162"/>
            <a:ext cx="7430624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Papa Calisto II concedeu, em 1122, que se celebrasse um Jubileu no Santuário de Santiago de Compostela, sempre que o dia do santo (25/07) ocorresse no Domingo;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Papa Honório III, em 1216, atendeu ao pedido de São Francisco de Assis, e concedeu indulgências a todos os peregrinos que fossem à Igrejinha da Porciúncula nos primeiros dias do mês de agosto;</a:t>
            </a:r>
          </a:p>
        </p:txBody>
      </p:sp>
    </p:spTree>
    <p:extLst>
      <p:ext uri="{BB962C8B-B14F-4D97-AF65-F5344CB8AC3E}">
        <p14:creationId xmlns:p14="http://schemas.microsoft.com/office/powerpoint/2010/main" val="262528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Logotipo&#10;&#10;Descrição gerada automaticamente">
            <a:extLst>
              <a:ext uri="{FF2B5EF4-FFF2-40B4-BE49-F238E27FC236}">
                <a16:creationId xmlns:a16="http://schemas.microsoft.com/office/drawing/2014/main" id="{F2CC4BAC-08CF-CE52-EB69-DD538E071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549" y="2474895"/>
            <a:ext cx="3512471" cy="2195294"/>
          </a:xfr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EC623D2-8D54-263F-FC38-F065E865F8C6}"/>
              </a:ext>
            </a:extLst>
          </p:cNvPr>
          <p:cNvSpPr txBox="1"/>
          <p:nvPr/>
        </p:nvSpPr>
        <p:spPr>
          <a:xfrm>
            <a:off x="339213" y="239610"/>
            <a:ext cx="1113994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pt-BR" sz="6000" b="1" dirty="0">
                <a:ln/>
                <a:solidFill>
                  <a:schemeClr val="accent3"/>
                </a:solidFill>
                <a:latin typeface="Centaur" panose="02030504050205020304" pitchFamily="18" charset="0"/>
              </a:rPr>
              <a:t>Os primórdios da história: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FDE7B6D-7909-7D4A-C7F8-E6CEAB609A1C}"/>
              </a:ext>
            </a:extLst>
          </p:cNvPr>
          <p:cNvSpPr txBox="1"/>
          <p:nvPr/>
        </p:nvSpPr>
        <p:spPr>
          <a:xfrm>
            <a:off x="245805" y="1399752"/>
            <a:ext cx="7466959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1294, concedeu-se um “grande perdão” a todos que visitassem a Basílica de Santa Maria de </a:t>
            </a:r>
            <a:r>
              <a:rPr lang="pt-B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Collemaggio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 Áquila;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b="0" i="0" dirty="0">
              <a:solidFill>
                <a:srgbClr val="37373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primeiro Ano Santo de que temos documento, aconteceu em 1300, por convocação do Papa Bonifácio VIII (1235- 1303) através da Bula </a:t>
            </a:r>
            <a:r>
              <a:rPr lang="pt-BR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Antiquorum</a:t>
            </a:r>
            <a:r>
              <a:rPr lang="pt-B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habet</a:t>
            </a:r>
            <a:r>
              <a:rPr lang="pt-B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fida </a:t>
            </a:r>
            <a:r>
              <a:rPr lang="pt-BR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relatio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(22/02/1300), a partir de uma iniciativa popular.</a:t>
            </a:r>
          </a:p>
        </p:txBody>
      </p:sp>
    </p:spTree>
    <p:extLst>
      <p:ext uri="{BB962C8B-B14F-4D97-AF65-F5344CB8AC3E}">
        <p14:creationId xmlns:p14="http://schemas.microsoft.com/office/powerpoint/2010/main" val="645733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67F2D4A0-D709-49B6-36CA-549962DCCF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2741832"/>
              </p:ext>
            </p:extLst>
          </p:nvPr>
        </p:nvGraphicFramePr>
        <p:xfrm>
          <a:off x="271029" y="333882"/>
          <a:ext cx="9340645" cy="2733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F0CFA8C2-D5F9-CE7A-1414-532285BE45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4942241"/>
              </p:ext>
            </p:extLst>
          </p:nvPr>
        </p:nvGraphicFramePr>
        <p:xfrm>
          <a:off x="189805" y="1776666"/>
          <a:ext cx="9488129" cy="2923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7F2D4A0-D709-49B6-36CA-549962DCCF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3360898"/>
              </p:ext>
            </p:extLst>
          </p:nvPr>
        </p:nvGraphicFramePr>
        <p:xfrm>
          <a:off x="285135" y="3428869"/>
          <a:ext cx="9438967" cy="361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8" name="Imagem 7" descr="Uma imagem contendo Logotipo&#10;&#10;Descrição gerada automaticamente">
            <a:extLst>
              <a:ext uri="{FF2B5EF4-FFF2-40B4-BE49-F238E27FC236}">
                <a16:creationId xmlns:a16="http://schemas.microsoft.com/office/drawing/2014/main" id="{8E3C9807-884F-EAD6-8121-ADF73F935560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7" r="28049"/>
          <a:stretch/>
        </p:blipFill>
        <p:spPr>
          <a:xfrm>
            <a:off x="4717774" y="4032043"/>
            <a:ext cx="695739" cy="870888"/>
          </a:xfrm>
          <a:prstGeom prst="rect">
            <a:avLst/>
          </a:prstGeom>
        </p:spPr>
      </p:pic>
      <p:pic>
        <p:nvPicPr>
          <p:cNvPr id="9" name="Imagem 8" descr="Diagrama&#10;&#10;Descrição gerada automaticamente">
            <a:extLst>
              <a:ext uri="{FF2B5EF4-FFF2-40B4-BE49-F238E27FC236}">
                <a16:creationId xmlns:a16="http://schemas.microsoft.com/office/drawing/2014/main" id="{79F9CFD0-B836-7BDA-DF1D-4AD3AF769494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1" t="5527" r="17412"/>
          <a:stretch/>
        </p:blipFill>
        <p:spPr>
          <a:xfrm>
            <a:off x="3326296" y="5651382"/>
            <a:ext cx="967410" cy="1029636"/>
          </a:xfrm>
          <a:prstGeom prst="rect">
            <a:avLst/>
          </a:prstGeom>
        </p:spPr>
      </p:pic>
      <p:pic>
        <p:nvPicPr>
          <p:cNvPr id="11" name="Espaço Reservado para Conteúdo 5" descr="Logotipo&#10;&#10;Descrição gerada automaticamente">
            <a:extLst>
              <a:ext uri="{FF2B5EF4-FFF2-40B4-BE49-F238E27FC236}">
                <a16:creationId xmlns:a16="http://schemas.microsoft.com/office/drawing/2014/main" id="{F2CC4BAC-08CF-CE52-EB69-DD538E071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8" r="13109"/>
          <a:stretch/>
        </p:blipFill>
        <p:spPr>
          <a:xfrm>
            <a:off x="5678555" y="5665069"/>
            <a:ext cx="967409" cy="962941"/>
          </a:xfr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EEC623D2-8D54-263F-FC38-F065E865F8C6}"/>
              </a:ext>
            </a:extLst>
          </p:cNvPr>
          <p:cNvSpPr txBox="1"/>
          <p:nvPr/>
        </p:nvSpPr>
        <p:spPr>
          <a:xfrm>
            <a:off x="339213" y="120342"/>
            <a:ext cx="1113994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pt-BR" sz="6000" b="1" dirty="0">
                <a:ln/>
                <a:solidFill>
                  <a:schemeClr val="accent3"/>
                </a:solidFill>
                <a:latin typeface="Centaur" panose="02030504050205020304" pitchFamily="18" charset="0"/>
              </a:rPr>
              <a:t>A história dos Jubileus: </a:t>
            </a:r>
          </a:p>
        </p:txBody>
      </p:sp>
    </p:spTree>
    <p:extLst>
      <p:ext uri="{BB962C8B-B14F-4D97-AF65-F5344CB8AC3E}">
        <p14:creationId xmlns:p14="http://schemas.microsoft.com/office/powerpoint/2010/main" val="4227276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Logotipo&#10;&#10;Descrição gerada automaticamente">
            <a:extLst>
              <a:ext uri="{FF2B5EF4-FFF2-40B4-BE49-F238E27FC236}">
                <a16:creationId xmlns:a16="http://schemas.microsoft.com/office/drawing/2014/main" id="{F2CC4BAC-08CF-CE52-EB69-DD538E071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549" y="2474895"/>
            <a:ext cx="3512471" cy="2195294"/>
          </a:xfr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EC623D2-8D54-263F-FC38-F065E865F8C6}"/>
              </a:ext>
            </a:extLst>
          </p:cNvPr>
          <p:cNvSpPr txBox="1"/>
          <p:nvPr/>
        </p:nvSpPr>
        <p:spPr>
          <a:xfrm>
            <a:off x="339213" y="239610"/>
            <a:ext cx="1113994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pt-BR" sz="6000" b="1" dirty="0">
                <a:ln/>
                <a:solidFill>
                  <a:schemeClr val="accent3"/>
                </a:solidFill>
                <a:latin typeface="Centaur" panose="02030504050205020304" pitchFamily="18" charset="0"/>
              </a:rPr>
              <a:t>As práticas do Jubileu: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FDE7B6D-7909-7D4A-C7F8-E6CEAB609A1C}"/>
              </a:ext>
            </a:extLst>
          </p:cNvPr>
          <p:cNvSpPr txBox="1"/>
          <p:nvPr/>
        </p:nvSpPr>
        <p:spPr>
          <a:xfrm>
            <a:off x="661780" y="1759220"/>
            <a:ext cx="7815470" cy="3697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peregrinação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 romaria: própria de quem busca o sentido da vida;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porta santa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confissão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perdão das culpas do pecado;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indulgência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perdão das penas do pecado.</a:t>
            </a:r>
          </a:p>
        </p:txBody>
      </p:sp>
    </p:spTree>
    <p:extLst>
      <p:ext uri="{BB962C8B-B14F-4D97-AF65-F5344CB8AC3E}">
        <p14:creationId xmlns:p14="http://schemas.microsoft.com/office/powerpoint/2010/main" val="2686258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EEC623D2-8D54-263F-FC38-F065E865F8C6}"/>
              </a:ext>
            </a:extLst>
          </p:cNvPr>
          <p:cNvSpPr txBox="1"/>
          <p:nvPr/>
        </p:nvSpPr>
        <p:spPr>
          <a:xfrm>
            <a:off x="339213" y="239610"/>
            <a:ext cx="1113994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pt-BR" sz="6000" b="1" dirty="0">
                <a:ln/>
                <a:solidFill>
                  <a:schemeClr val="accent3"/>
                </a:solidFill>
                <a:latin typeface="Centaur" panose="02030504050205020304" pitchFamily="18" charset="0"/>
              </a:rPr>
              <a:t>As Portas Santas desse Jubileu: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11A43FA-1A1F-589D-9EA0-CD6B58E35F98}"/>
              </a:ext>
            </a:extLst>
          </p:cNvPr>
          <p:cNvSpPr txBox="1"/>
          <p:nvPr/>
        </p:nvSpPr>
        <p:spPr>
          <a:xfrm>
            <a:off x="322115" y="1286050"/>
            <a:ext cx="94712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“Estabeleço que a </a:t>
            </a:r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Porta Santa da Basílica de São Pedro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 Vaticano, seja aberta a </a:t>
            </a:r>
            <a:r>
              <a:rPr lang="pt-B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de dezembro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corrente ano de 2024, iniciando-se assim o Jubileu Ordinário. No domingo seguinte</a:t>
            </a:r>
            <a:r>
              <a:rPr lang="pt-B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29 de dezembro de 2024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abrirei a </a:t>
            </a:r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Porta Santa da minha catedral de São João de Latrão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que celebrará, no dia 9 de novembro deste ano, 1700 anos da sua dedicação. Posteriormente, no dia </a:t>
            </a:r>
            <a:r>
              <a:rPr lang="pt-B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1º de janeiro de 2025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Solenidade de Santa Maria Mãe de Deus, será aberta a </a:t>
            </a:r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Porta Santa da Basílica Papal de Santa Maria Maior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Por fim, no domingo </a:t>
            </a:r>
            <a:r>
              <a:rPr lang="pt-B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de janeiro de 2025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será aberta a </a:t>
            </a:r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Porta Santa da Basílica Papal de São Paulo Fora dos Muros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Estas últimas três Portas Santas serão fechadas no domingo 28 de dezembro do mesmo ano”.</a:t>
            </a:r>
          </a:p>
        </p:txBody>
      </p:sp>
    </p:spTree>
    <p:extLst>
      <p:ext uri="{BB962C8B-B14F-4D97-AF65-F5344CB8AC3E}">
        <p14:creationId xmlns:p14="http://schemas.microsoft.com/office/powerpoint/2010/main" val="4119213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 descr="Homem em frente a loja de roupas&#10;&#10;Descrição gerada automaticamente">
            <a:extLst>
              <a:ext uri="{FF2B5EF4-FFF2-40B4-BE49-F238E27FC236}">
                <a16:creationId xmlns:a16="http://schemas.microsoft.com/office/drawing/2014/main" id="{CEF20228-7543-BB3C-F515-019CF18437A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0" y="10"/>
            <a:ext cx="1219199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48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Logotipo&#10;&#10;Descrição gerada automaticamente">
            <a:extLst>
              <a:ext uri="{FF2B5EF4-FFF2-40B4-BE49-F238E27FC236}">
                <a16:creationId xmlns:a16="http://schemas.microsoft.com/office/drawing/2014/main" id="{F2CC4BAC-08CF-CE52-EB69-DD538E071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549" y="2474895"/>
            <a:ext cx="3512471" cy="2195294"/>
          </a:xfr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EC623D2-8D54-263F-FC38-F065E865F8C6}"/>
              </a:ext>
            </a:extLst>
          </p:cNvPr>
          <p:cNvSpPr txBox="1"/>
          <p:nvPr/>
        </p:nvSpPr>
        <p:spPr>
          <a:xfrm>
            <a:off x="172278" y="239610"/>
            <a:ext cx="1130688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pt-BR" sz="6000" b="1" dirty="0">
                <a:ln/>
                <a:solidFill>
                  <a:schemeClr val="accent3"/>
                </a:solidFill>
                <a:latin typeface="Centaur" panose="02030504050205020304" pitchFamily="18" charset="0"/>
              </a:rPr>
              <a:t>Sinais de esperança: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FDE7B6D-7909-7D4A-C7F8-E6CEAB609A1C}"/>
              </a:ext>
            </a:extLst>
          </p:cNvPr>
          <p:cNvSpPr txBox="1"/>
          <p:nvPr/>
        </p:nvSpPr>
        <p:spPr>
          <a:xfrm>
            <a:off x="1524000" y="1629593"/>
            <a:ext cx="3896139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800" dirty="0"/>
              <a:t> Paz para o mundo;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800" dirty="0"/>
              <a:t> Abertura à vida;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800" dirty="0"/>
              <a:t> Para os presos;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800" dirty="0"/>
              <a:t> Para os doentes;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800" dirty="0"/>
              <a:t> Para os jovens;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800" dirty="0"/>
              <a:t> Para os migrantes;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800" dirty="0"/>
              <a:t> Para os idosos;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800" dirty="0"/>
              <a:t> Para os pobres;</a:t>
            </a:r>
          </a:p>
        </p:txBody>
      </p:sp>
    </p:spTree>
    <p:extLst>
      <p:ext uri="{BB962C8B-B14F-4D97-AF65-F5344CB8AC3E}">
        <p14:creationId xmlns:p14="http://schemas.microsoft.com/office/powerpoint/2010/main" val="194506112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455</TotalTime>
  <Words>597</Words>
  <Application>Microsoft Office PowerPoint</Application>
  <PresentationFormat>Widescreen</PresentationFormat>
  <Paragraphs>77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Facetado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Frei Felipe Marques</dc:creator>
  <cp:lastModifiedBy>Jean Poul</cp:lastModifiedBy>
  <cp:revision>9</cp:revision>
  <dcterms:created xsi:type="dcterms:W3CDTF">2024-06-17T13:06:18Z</dcterms:created>
  <dcterms:modified xsi:type="dcterms:W3CDTF">2024-10-24T00:53:43Z</dcterms:modified>
</cp:coreProperties>
</file>